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heme/themeOverride1.xml" ContentType="application/vnd.openxmlformats-officedocument.themeOverr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0.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42"/>
  </p:notesMasterIdLst>
  <p:sldIdLst>
    <p:sldId id="270" r:id="rId6"/>
    <p:sldId id="285" r:id="rId7"/>
    <p:sldId id="300" r:id="rId8"/>
    <p:sldId id="281" r:id="rId9"/>
    <p:sldId id="282" r:id="rId10"/>
    <p:sldId id="261" r:id="rId11"/>
    <p:sldId id="260" r:id="rId12"/>
    <p:sldId id="283" r:id="rId13"/>
    <p:sldId id="262" r:id="rId14"/>
    <p:sldId id="284" r:id="rId15"/>
    <p:sldId id="306" r:id="rId16"/>
    <p:sldId id="309" r:id="rId17"/>
    <p:sldId id="308" r:id="rId18"/>
    <p:sldId id="310" r:id="rId19"/>
    <p:sldId id="266" r:id="rId20"/>
    <p:sldId id="267" r:id="rId21"/>
    <p:sldId id="301" r:id="rId22"/>
    <p:sldId id="287" r:id="rId23"/>
    <p:sldId id="289" r:id="rId24"/>
    <p:sldId id="290" r:id="rId25"/>
    <p:sldId id="291" r:id="rId26"/>
    <p:sldId id="302" r:id="rId27"/>
    <p:sldId id="297" r:id="rId28"/>
    <p:sldId id="305" r:id="rId29"/>
    <p:sldId id="298" r:id="rId30"/>
    <p:sldId id="304" r:id="rId31"/>
    <p:sldId id="293" r:id="rId32"/>
    <p:sldId id="294" r:id="rId33"/>
    <p:sldId id="295" r:id="rId34"/>
    <p:sldId id="296" r:id="rId35"/>
    <p:sldId id="269" r:id="rId36"/>
    <p:sldId id="312" r:id="rId37"/>
    <p:sldId id="303" r:id="rId38"/>
    <p:sldId id="263" r:id="rId39"/>
    <p:sldId id="268" r:id="rId40"/>
    <p:sldId id="292" r:id="rId41"/>
  </p:sldIdLst>
  <p:sldSz cx="9144000" cy="6858000" type="screen4x3"/>
  <p:notesSz cx="7315200" cy="9601200"/>
  <p:custDataLst>
    <p:tags r:id="rId43"/>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B8B7"/>
    <a:srgbClr val="C4BD97"/>
    <a:srgbClr val="16365C"/>
    <a:srgbClr val="262626"/>
    <a:srgbClr val="006699"/>
    <a:srgbClr val="002060"/>
    <a:srgbClr val="000090"/>
    <a:srgbClr val="008BBC"/>
    <a:srgbClr val="0091C4"/>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172" autoAdjust="0"/>
  </p:normalViewPr>
  <p:slideViewPr>
    <p:cSldViewPr>
      <p:cViewPr varScale="1">
        <p:scale>
          <a:sx n="58" d="100"/>
          <a:sy n="58" d="100"/>
        </p:scale>
        <p:origin x="72" y="235"/>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gs" Target="tags/tag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00130D0-098C-2A0A-37C7-CC83EA142A34}"/>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dirty="0"/>
          </a:p>
        </p:txBody>
      </p:sp>
      <p:sp>
        <p:nvSpPr>
          <p:cNvPr id="3" name="Date Placeholder 2">
            <a:extLst>
              <a:ext uri="{FF2B5EF4-FFF2-40B4-BE49-F238E27FC236}">
                <a16:creationId xmlns:a16="http://schemas.microsoft.com/office/drawing/2014/main" id="{C2B10B4A-E65B-3458-1386-8D864E39F013}"/>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vl1pPr>
          </a:lstStyle>
          <a:p>
            <a:pPr>
              <a:defRPr/>
            </a:pPr>
            <a:fld id="{8F86CA7C-5859-4A17-8E2B-A932B36A64BE}" type="datetimeFigureOut">
              <a:rPr lang="en-US" altLang="en-US"/>
              <a:pPr>
                <a:defRPr/>
              </a:pPr>
              <a:t>2/3/2025</a:t>
            </a:fld>
            <a:endParaRPr lang="en-US" altLang="en-US" dirty="0"/>
          </a:p>
        </p:txBody>
      </p:sp>
      <p:sp>
        <p:nvSpPr>
          <p:cNvPr id="4" name="Slide Image Placeholder 3">
            <a:extLst>
              <a:ext uri="{FF2B5EF4-FFF2-40B4-BE49-F238E27FC236}">
                <a16:creationId xmlns:a16="http://schemas.microsoft.com/office/drawing/2014/main" id="{F46589FF-D2FB-82EE-D74B-7F670C33882E}"/>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a:extLst>
              <a:ext uri="{FF2B5EF4-FFF2-40B4-BE49-F238E27FC236}">
                <a16:creationId xmlns:a16="http://schemas.microsoft.com/office/drawing/2014/main" id="{3A8356F4-865D-A8B6-132C-E691A83B1929}"/>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FC8724A-AEB7-54BA-B7B0-F22A1E8142BB}"/>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dirty="0"/>
          </a:p>
        </p:txBody>
      </p:sp>
      <p:sp>
        <p:nvSpPr>
          <p:cNvPr id="7" name="Slide Number Placeholder 6">
            <a:extLst>
              <a:ext uri="{FF2B5EF4-FFF2-40B4-BE49-F238E27FC236}">
                <a16:creationId xmlns:a16="http://schemas.microsoft.com/office/drawing/2014/main" id="{97F91D8C-2F9E-8B05-FD0F-37A024701271}"/>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vl1pPr>
          </a:lstStyle>
          <a:p>
            <a:pPr>
              <a:defRPr/>
            </a:pPr>
            <a:fld id="{53EAD403-EEE6-4E70-A2BB-6F1DA51F42C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3A868C93-A0A6-AE03-9547-3F616E15C7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2BD53484-92F5-7080-F2CB-ED5303AF68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5124" name="Slide Number Placeholder 3">
            <a:extLst>
              <a:ext uri="{FF2B5EF4-FFF2-40B4-BE49-F238E27FC236}">
                <a16:creationId xmlns:a16="http://schemas.microsoft.com/office/drawing/2014/main" id="{5DB139A0-C323-5F4B-A511-76BC1A49DD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BA9C5E4-169F-464A-913E-2BD4A83571B0}" type="slidenum">
              <a:rPr lang="en-GB" altLang="en-US" sz="1300" smtClean="0"/>
              <a:pPr>
                <a:spcBef>
                  <a:spcPct val="0"/>
                </a:spcBef>
              </a:pPr>
              <a:t>1</a:t>
            </a:fld>
            <a:endParaRPr lang="en-GB" altLang="en-US" sz="13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440AF4DE-6ABF-7373-0B70-23F0C44AE56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8EFC562-D3C0-4F50-BB91-249A853C8EDB}" type="slidenum">
              <a:rPr lang="en-US" altLang="ja-JP" smtClean="0">
                <a:latin typeface="Arial" panose="020B0604020202020204" pitchFamily="34" charset="0"/>
              </a:rPr>
              <a:pPr>
                <a:spcBef>
                  <a:spcPct val="0"/>
                </a:spcBef>
              </a:pPr>
              <a:t>33</a:t>
            </a:fld>
            <a:endParaRPr lang="en-US" altLang="ja-JP" dirty="0">
              <a:latin typeface="Arial" panose="020B0604020202020204" pitchFamily="34" charset="0"/>
            </a:endParaRPr>
          </a:p>
        </p:txBody>
      </p:sp>
      <p:sp>
        <p:nvSpPr>
          <p:cNvPr id="47107" name="Rectangle 2">
            <a:extLst>
              <a:ext uri="{FF2B5EF4-FFF2-40B4-BE49-F238E27FC236}">
                <a16:creationId xmlns:a16="http://schemas.microsoft.com/office/drawing/2014/main" id="{A89FE65A-C374-2B47-E0E7-B9CB521ED5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Date Placeholder 4">
            <a:extLst>
              <a:ext uri="{FF2B5EF4-FFF2-40B4-BE49-F238E27FC236}">
                <a16:creationId xmlns:a16="http://schemas.microsoft.com/office/drawing/2014/main" id="{1D9C1520-52E2-3618-693F-9AA0C80F67B9}"/>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F9B85B6-C8F7-4219-930C-E7C0C9549A7E}" type="datetime1">
              <a:rPr lang="en-US" altLang="ja-JP" smtClean="0"/>
              <a:pPr>
                <a:spcBef>
                  <a:spcPct val="0"/>
                </a:spcBef>
              </a:pPr>
              <a:t>2/3/2025</a:t>
            </a:fld>
            <a:endParaRPr lang="en-US" altLang="ja-JP" dirty="0"/>
          </a:p>
        </p:txBody>
      </p:sp>
      <p:sp>
        <p:nvSpPr>
          <p:cNvPr id="47109" name="Notes Placeholder 2">
            <a:extLst>
              <a:ext uri="{FF2B5EF4-FFF2-40B4-BE49-F238E27FC236}">
                <a16:creationId xmlns:a16="http://schemas.microsoft.com/office/drawing/2014/main" id="{AE0C0CCF-E3E8-C934-CEA0-0E1BC4DE6DEA}"/>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EC13718A-F2E2-2E79-16C5-50C98027A6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A67F97C-FC16-4AC3-9D9D-1C8F4E30C12E}" type="slidenum">
              <a:rPr lang="en-US" altLang="ja-JP" smtClean="0">
                <a:latin typeface="Arial" panose="020B0604020202020204" pitchFamily="34" charset="0"/>
              </a:rPr>
              <a:pPr>
                <a:spcBef>
                  <a:spcPct val="0"/>
                </a:spcBef>
              </a:pPr>
              <a:t>2</a:t>
            </a:fld>
            <a:endParaRPr lang="en-US" altLang="ja-JP" dirty="0">
              <a:latin typeface="Arial" panose="020B0604020202020204" pitchFamily="34" charset="0"/>
            </a:endParaRPr>
          </a:p>
        </p:txBody>
      </p:sp>
      <p:sp>
        <p:nvSpPr>
          <p:cNvPr id="7171" name="Rectangle 2">
            <a:extLst>
              <a:ext uri="{FF2B5EF4-FFF2-40B4-BE49-F238E27FC236}">
                <a16:creationId xmlns:a16="http://schemas.microsoft.com/office/drawing/2014/main" id="{6230976C-90E6-ABDE-BD3D-2F95BA0FF0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2" name="Date Placeholder 4">
            <a:extLst>
              <a:ext uri="{FF2B5EF4-FFF2-40B4-BE49-F238E27FC236}">
                <a16:creationId xmlns:a16="http://schemas.microsoft.com/office/drawing/2014/main" id="{FBF14692-EFF0-58AF-026E-7E009AC7FB53}"/>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642873D-AE2A-4341-9204-FA73060B8259}" type="datetime1">
              <a:rPr lang="en-US" altLang="ja-JP" smtClean="0"/>
              <a:pPr>
                <a:spcBef>
                  <a:spcPct val="0"/>
                </a:spcBef>
              </a:pPr>
              <a:t>2/3/2025</a:t>
            </a:fld>
            <a:endParaRPr lang="en-US" altLang="ja-JP" dirty="0"/>
          </a:p>
        </p:txBody>
      </p:sp>
      <p:sp>
        <p:nvSpPr>
          <p:cNvPr id="7173" name="Notes Placeholder 2">
            <a:extLst>
              <a:ext uri="{FF2B5EF4-FFF2-40B4-BE49-F238E27FC236}">
                <a16:creationId xmlns:a16="http://schemas.microsoft.com/office/drawing/2014/main" id="{9688C354-EADA-5079-FEDF-6E46D5CFBD8B}"/>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4B9D8D39-D137-D458-F679-8B19A11D7D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C9B82EC-5142-4BAD-A34C-432184385E21}" type="slidenum">
              <a:rPr lang="en-US" altLang="ja-JP" smtClean="0">
                <a:latin typeface="Arial" panose="020B0604020202020204" pitchFamily="34" charset="0"/>
              </a:rPr>
              <a:pPr>
                <a:spcBef>
                  <a:spcPct val="0"/>
                </a:spcBef>
              </a:pPr>
              <a:t>4</a:t>
            </a:fld>
            <a:endParaRPr lang="en-US" altLang="ja-JP" dirty="0">
              <a:latin typeface="Arial" panose="020B0604020202020204" pitchFamily="34" charset="0"/>
            </a:endParaRPr>
          </a:p>
        </p:txBody>
      </p:sp>
      <p:sp>
        <p:nvSpPr>
          <p:cNvPr id="10243" name="Rectangle 2">
            <a:extLst>
              <a:ext uri="{FF2B5EF4-FFF2-40B4-BE49-F238E27FC236}">
                <a16:creationId xmlns:a16="http://schemas.microsoft.com/office/drawing/2014/main" id="{D150E764-6CFC-5C46-FF8D-E7C6905B783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Date Placeholder 4">
            <a:extLst>
              <a:ext uri="{FF2B5EF4-FFF2-40B4-BE49-F238E27FC236}">
                <a16:creationId xmlns:a16="http://schemas.microsoft.com/office/drawing/2014/main" id="{3A97F1FF-3D4D-DB0B-180C-80A4DB95256A}"/>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FCC9FBC-437F-4788-9877-F8C28FDA156E}" type="datetime1">
              <a:rPr lang="en-US" altLang="ja-JP" smtClean="0"/>
              <a:pPr>
                <a:spcBef>
                  <a:spcPct val="0"/>
                </a:spcBef>
              </a:pPr>
              <a:t>2/3/2025</a:t>
            </a:fld>
            <a:endParaRPr lang="en-US" altLang="ja-JP" dirty="0"/>
          </a:p>
        </p:txBody>
      </p:sp>
      <p:sp>
        <p:nvSpPr>
          <p:cNvPr id="10245" name="Notes Placeholder 2">
            <a:extLst>
              <a:ext uri="{FF2B5EF4-FFF2-40B4-BE49-F238E27FC236}">
                <a16:creationId xmlns:a16="http://schemas.microsoft.com/office/drawing/2014/main" id="{C40430ED-C4C3-C63B-5512-F47B0407C5BE}"/>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2BD27AD7-0659-A3F4-4F98-7F5EB60B9E0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CE5E0A6-758E-4B45-936C-785821E02F24}" type="slidenum">
              <a:rPr lang="en-US" altLang="ja-JP" smtClean="0">
                <a:latin typeface="Arial" panose="020B0604020202020204" pitchFamily="34" charset="0"/>
              </a:rPr>
              <a:pPr>
                <a:spcBef>
                  <a:spcPct val="0"/>
                </a:spcBef>
              </a:pPr>
              <a:t>17</a:t>
            </a:fld>
            <a:endParaRPr lang="en-US" altLang="ja-JP" dirty="0">
              <a:latin typeface="Arial" panose="020B0604020202020204" pitchFamily="34" charset="0"/>
            </a:endParaRPr>
          </a:p>
        </p:txBody>
      </p:sp>
      <p:sp>
        <p:nvSpPr>
          <p:cNvPr id="24579" name="Rectangle 2">
            <a:extLst>
              <a:ext uri="{FF2B5EF4-FFF2-40B4-BE49-F238E27FC236}">
                <a16:creationId xmlns:a16="http://schemas.microsoft.com/office/drawing/2014/main" id="{D0FD2D92-33E7-7C6F-127D-9DAD8DCB6F9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Date Placeholder 4">
            <a:extLst>
              <a:ext uri="{FF2B5EF4-FFF2-40B4-BE49-F238E27FC236}">
                <a16:creationId xmlns:a16="http://schemas.microsoft.com/office/drawing/2014/main" id="{E9A673A1-3DC4-AADC-3401-6BD7575DB710}"/>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F8E3582-C954-435B-9E58-CA24A45FC2FA}" type="datetime1">
              <a:rPr lang="en-US" altLang="ja-JP" smtClean="0"/>
              <a:pPr>
                <a:spcBef>
                  <a:spcPct val="0"/>
                </a:spcBef>
              </a:pPr>
              <a:t>2/3/2025</a:t>
            </a:fld>
            <a:endParaRPr lang="en-US" altLang="ja-JP" dirty="0"/>
          </a:p>
        </p:txBody>
      </p:sp>
      <p:sp>
        <p:nvSpPr>
          <p:cNvPr id="24581" name="Notes Placeholder 2">
            <a:extLst>
              <a:ext uri="{FF2B5EF4-FFF2-40B4-BE49-F238E27FC236}">
                <a16:creationId xmlns:a16="http://schemas.microsoft.com/office/drawing/2014/main" id="{9D6830B2-B11D-DC5D-7684-C60CFCFD7B7F}"/>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F0E36A62-C802-E807-0226-480689811D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793D7EC-AAE9-4DB7-A55B-C74956CCC01B}" type="slidenum">
              <a:rPr lang="en-US" altLang="ja-JP" smtClean="0">
                <a:latin typeface="Arial" panose="020B0604020202020204" pitchFamily="34" charset="0"/>
              </a:rPr>
              <a:pPr>
                <a:spcBef>
                  <a:spcPct val="0"/>
                </a:spcBef>
              </a:pPr>
              <a:t>22</a:t>
            </a:fld>
            <a:endParaRPr lang="en-US" altLang="ja-JP" dirty="0">
              <a:latin typeface="Arial" panose="020B0604020202020204" pitchFamily="34" charset="0"/>
            </a:endParaRPr>
          </a:p>
        </p:txBody>
      </p:sp>
      <p:sp>
        <p:nvSpPr>
          <p:cNvPr id="30723" name="Rectangle 2">
            <a:extLst>
              <a:ext uri="{FF2B5EF4-FFF2-40B4-BE49-F238E27FC236}">
                <a16:creationId xmlns:a16="http://schemas.microsoft.com/office/drawing/2014/main" id="{47C391E6-9898-7BF6-9E55-190C664A879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4" name="Date Placeholder 4">
            <a:extLst>
              <a:ext uri="{FF2B5EF4-FFF2-40B4-BE49-F238E27FC236}">
                <a16:creationId xmlns:a16="http://schemas.microsoft.com/office/drawing/2014/main" id="{8AD2F154-CB7D-32D0-E442-CE7FCE637B9F}"/>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EE77317-29D2-4FB6-B512-78F188E941DA}" type="datetime1">
              <a:rPr lang="en-US" altLang="ja-JP" smtClean="0"/>
              <a:pPr>
                <a:spcBef>
                  <a:spcPct val="0"/>
                </a:spcBef>
              </a:pPr>
              <a:t>2/3/2025</a:t>
            </a:fld>
            <a:endParaRPr lang="en-US" altLang="ja-JP" dirty="0"/>
          </a:p>
        </p:txBody>
      </p:sp>
      <p:sp>
        <p:nvSpPr>
          <p:cNvPr id="30725" name="Notes Placeholder 2">
            <a:extLst>
              <a:ext uri="{FF2B5EF4-FFF2-40B4-BE49-F238E27FC236}">
                <a16:creationId xmlns:a16="http://schemas.microsoft.com/office/drawing/2014/main" id="{0E06BF9D-67D9-0692-A293-972A41C8FB11}"/>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E947FB9-D51E-EBE0-AE69-1B99D4A51B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8AB800FA-F16C-7C75-D7D7-3EA24A3B7A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3796" name="Slide Number Placeholder 3">
            <a:extLst>
              <a:ext uri="{FF2B5EF4-FFF2-40B4-BE49-F238E27FC236}">
                <a16:creationId xmlns:a16="http://schemas.microsoft.com/office/drawing/2014/main" id="{1ABE65BE-938C-C011-3683-75640CBCA2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DEF072C-F07D-444B-AF0D-1A4EB69B502F}" type="slidenum">
              <a:rPr lang="en-US" altLang="en-US" sz="1300" smtClean="0"/>
              <a:pPr>
                <a:spcBef>
                  <a:spcPct val="0"/>
                </a:spcBef>
              </a:pPr>
              <a:t>24</a:t>
            </a:fld>
            <a:endParaRPr lang="en-US" altLang="en-US" sz="13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B2A719E2-49CE-042B-7733-5656B20F335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E8262B6-6E4B-47D3-A84A-73EB1C3D6724}" type="slidenum">
              <a:rPr lang="en-US" altLang="ja-JP" sz="1300" smtClean="0">
                <a:latin typeface="Arial" panose="020B0604020202020204" pitchFamily="34" charset="0"/>
              </a:rPr>
              <a:pPr>
                <a:spcBef>
                  <a:spcPct val="0"/>
                </a:spcBef>
              </a:pPr>
              <a:t>28</a:t>
            </a:fld>
            <a:endParaRPr lang="en-US" altLang="ja-JP" sz="1300" dirty="0">
              <a:latin typeface="Arial" panose="020B0604020202020204" pitchFamily="34" charset="0"/>
            </a:endParaRPr>
          </a:p>
        </p:txBody>
      </p:sp>
      <p:sp>
        <p:nvSpPr>
          <p:cNvPr id="38915" name="Rectangle 2">
            <a:extLst>
              <a:ext uri="{FF2B5EF4-FFF2-40B4-BE49-F238E27FC236}">
                <a16:creationId xmlns:a16="http://schemas.microsoft.com/office/drawing/2014/main" id="{FF9DE3A2-3E5D-93C4-4E42-A84B006B23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6" name="Date Placeholder 4">
            <a:extLst>
              <a:ext uri="{FF2B5EF4-FFF2-40B4-BE49-F238E27FC236}">
                <a16:creationId xmlns:a16="http://schemas.microsoft.com/office/drawing/2014/main" id="{F96A984F-C953-5FBE-D90E-126FA275BDA9}"/>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3D8B54-0349-4712-BCF6-999A195F8CFE}" type="datetime1">
              <a:rPr lang="en-US" altLang="ja-JP" sz="1300" smtClean="0"/>
              <a:pPr>
                <a:spcBef>
                  <a:spcPct val="0"/>
                </a:spcBef>
              </a:pPr>
              <a:t>2/3/2025</a:t>
            </a:fld>
            <a:endParaRPr lang="en-US" altLang="ja-JP" sz="1300" dirty="0"/>
          </a:p>
        </p:txBody>
      </p:sp>
      <p:sp>
        <p:nvSpPr>
          <p:cNvPr id="38917" name="Notes Placeholder 2">
            <a:extLst>
              <a:ext uri="{FF2B5EF4-FFF2-40B4-BE49-F238E27FC236}">
                <a16:creationId xmlns:a16="http://schemas.microsoft.com/office/drawing/2014/main" id="{CA555775-D134-4356-6F4A-FD88E4ECE851}"/>
              </a:ext>
            </a:extLst>
          </p:cNvPr>
          <p:cNvSpPr>
            <a:spLocks noGrp="1" noChangeArrowheads="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dirty="0">
                <a:latin typeface="Arial" panose="020B0604020202020204" pitchFamily="34" charset="0"/>
                <a:cs typeface="Arial" panose="020B0604020202020204" pitchFamily="34" charset="0"/>
              </a:rPr>
              <a:t>L'analyse de la mission comprend :</a:t>
            </a:r>
          </a:p>
          <a:p>
            <a:pPr eaLnBrk="1" hangingPunct="1">
              <a:spcBef>
                <a:spcPct val="0"/>
              </a:spcBef>
            </a:pPr>
            <a:endParaRPr lang="en-US" altLang="ja-JP" dirty="0">
              <a:latin typeface="Arial" panose="020B0604020202020204" pitchFamily="34" charset="0"/>
              <a:cs typeface="Arial" panose="020B0604020202020204" pitchFamily="34" charset="0"/>
            </a:endParaRPr>
          </a:p>
          <a:p>
            <a:pPr eaLnBrk="1" hangingPunct="1">
              <a:spcBef>
                <a:spcPct val="0"/>
              </a:spcBef>
              <a:buFontTx/>
              <a:buAutoNum type="arabicPeriod"/>
            </a:pPr>
            <a:r>
              <a:rPr lang="fr-FR" dirty="0">
                <a:latin typeface="Arial" panose="020B0604020202020204" pitchFamily="34" charset="0"/>
                <a:cs typeface="Arial" panose="020B0604020202020204" pitchFamily="34" charset="0"/>
              </a:rPr>
              <a:t>Identification des parties prenantes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Population civile (localisation, nombre d'enfants, nombre de femmes, appartenance ethnique/religion/politique, écoles, hôpitaux, marchés, etc.)</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Auteurs potentiels (localisation, nombre, composition, commandement et contrôle, appartenance ethnique/religion/politique, intentions hostiles et antécédents historiques, capacités, utilisation d'enfants soldats)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Forces de sécurité du pays hôte (localisation, nombre, composition, commandement et contrôle, appartenance ethnique/religion/politique, capacité et volonté de protéger les civils, bilan en matière de droits de l'homme, utilisation d'enfants soldats)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Autres parties assurant un rôle de protection (localisation, mandat, capacités, capacité et volonté de soutenir les opérations de maintien de la paix, dépendance à l'égard du soutien au maintien de la paix, mécanismes de coordination)</a:t>
            </a:r>
          </a:p>
          <a:p>
            <a:pPr marL="723900" lvl="1" indent="-241300" eaLnBrk="1" hangingPunct="1">
              <a:spcBef>
                <a:spcPct val="0"/>
              </a:spcBef>
              <a:buFontTx/>
              <a:buAutoNum type="alphaLcPeriod"/>
            </a:pPr>
            <a:endParaRPr lang="en-US" altLang="ja-JP" dirty="0">
              <a:latin typeface="Arial" panose="020B0604020202020204" pitchFamily="34" charset="0"/>
              <a:cs typeface="Arial" panose="020B0604020202020204" pitchFamily="34" charset="0"/>
            </a:endParaRPr>
          </a:p>
          <a:p>
            <a:pPr eaLnBrk="1" hangingPunct="1">
              <a:spcBef>
                <a:spcPct val="0"/>
              </a:spcBef>
              <a:buFontTx/>
              <a:buAutoNum type="arabicPeriod"/>
            </a:pPr>
            <a:r>
              <a:rPr lang="fr-FR" dirty="0">
                <a:latin typeface="Arial" panose="020B0604020202020204" pitchFamily="34" charset="0"/>
                <a:cs typeface="Arial" panose="020B0604020202020204" pitchFamily="34" charset="0"/>
              </a:rPr>
              <a:t>Analyse des menaces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Vue d’ensemble</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Éléments clés Matrices de relations entre..</a:t>
            </a:r>
          </a:p>
          <a:p>
            <a:pPr marL="1208088" lvl="2"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Communautés</a:t>
            </a:r>
          </a:p>
          <a:p>
            <a:pPr marL="1208088" lvl="2"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Populations civiles et groupes armés</a:t>
            </a:r>
          </a:p>
          <a:p>
            <a:pPr marL="1208088" lvl="2"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Groupes armés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Matrice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A82B84A8-2D5D-74E8-060A-A387E91B109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FE86356-B647-40F4-B1CC-F80BC2842995}" type="slidenum">
              <a:rPr lang="en-US" altLang="ja-JP" sz="1300" smtClean="0">
                <a:latin typeface="Arial" panose="020B0604020202020204" pitchFamily="34" charset="0"/>
              </a:rPr>
              <a:pPr>
                <a:spcBef>
                  <a:spcPct val="0"/>
                </a:spcBef>
              </a:pPr>
              <a:t>29</a:t>
            </a:fld>
            <a:endParaRPr lang="en-US" altLang="ja-JP" sz="1300" dirty="0">
              <a:latin typeface="Arial" panose="020B0604020202020204" pitchFamily="34" charset="0"/>
            </a:endParaRPr>
          </a:p>
        </p:txBody>
      </p:sp>
      <p:sp>
        <p:nvSpPr>
          <p:cNvPr id="40963" name="Rectangle 2">
            <a:extLst>
              <a:ext uri="{FF2B5EF4-FFF2-40B4-BE49-F238E27FC236}">
                <a16:creationId xmlns:a16="http://schemas.microsoft.com/office/drawing/2014/main" id="{F3FD863F-B54E-A39B-C867-F3A2C68E94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Date Placeholder 4">
            <a:extLst>
              <a:ext uri="{FF2B5EF4-FFF2-40B4-BE49-F238E27FC236}">
                <a16:creationId xmlns:a16="http://schemas.microsoft.com/office/drawing/2014/main" id="{36FA6655-4C97-C6C4-66FF-8AEAD47482A3}"/>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99FFD94-01F8-459C-B3BF-764AB2739CE0}" type="datetime1">
              <a:rPr lang="en-US" altLang="ja-JP" sz="1300" smtClean="0"/>
              <a:pPr>
                <a:spcBef>
                  <a:spcPct val="0"/>
                </a:spcBef>
              </a:pPr>
              <a:t>2/3/2025</a:t>
            </a:fld>
            <a:endParaRPr lang="en-US" altLang="ja-JP" sz="1300" dirty="0"/>
          </a:p>
        </p:txBody>
      </p:sp>
      <p:sp>
        <p:nvSpPr>
          <p:cNvPr id="40965" name="Notes Placeholder 2">
            <a:extLst>
              <a:ext uri="{FF2B5EF4-FFF2-40B4-BE49-F238E27FC236}">
                <a16:creationId xmlns:a16="http://schemas.microsoft.com/office/drawing/2014/main" id="{CC13817E-67BC-A8FB-AFB1-5C942EE407F4}"/>
              </a:ext>
            </a:extLst>
          </p:cNvPr>
          <p:cNvSpPr>
            <a:spLocks noGrp="1"/>
          </p:cNvSpPr>
          <p:nvPr>
            <p:ph type="body" idx="1"/>
          </p:nvPr>
        </p:nvSpPr>
        <p:spPr bwMode="auto">
          <a:xfrm>
            <a:off x="731838" y="4560888"/>
            <a:ext cx="58515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dirty="0">
                <a:latin typeface="Arial" panose="020B0604020202020204" pitchFamily="34" charset="0"/>
                <a:cs typeface="Arial" panose="020B0604020202020204" pitchFamily="34" charset="0"/>
              </a:rPr>
              <a:t>Analyse de la mission (suite)..</a:t>
            </a:r>
          </a:p>
          <a:p>
            <a:pPr eaLnBrk="1" hangingPunct="1">
              <a:spcBef>
                <a:spcPct val="0"/>
              </a:spcBef>
            </a:pPr>
            <a:endParaRPr lang="en-US" altLang="ja-JP" dirty="0">
              <a:latin typeface="Arial" panose="020B0604020202020204" pitchFamily="34" charset="0"/>
              <a:cs typeface="Arial" panose="020B0604020202020204" pitchFamily="34" charset="0"/>
            </a:endParaRPr>
          </a:p>
          <a:p>
            <a:pPr eaLnBrk="1" hangingPunct="1">
              <a:spcBef>
                <a:spcPct val="0"/>
              </a:spcBef>
            </a:pPr>
            <a:r>
              <a:rPr lang="fr-FR" dirty="0">
                <a:latin typeface="Arial" panose="020B0604020202020204" pitchFamily="34" charset="0"/>
                <a:cs typeface="Arial" panose="020B0604020202020204" pitchFamily="34" charset="0"/>
                <a:sym typeface="Wingdings" panose="05000000000000000000" pitchFamily="2" charset="2"/>
              </a:rPr>
              <a:t>Impact Mineure  Catastrophique</a:t>
            </a:r>
          </a:p>
          <a:p>
            <a:pPr eaLnBrk="1" hangingPunct="1">
              <a:spcBef>
                <a:spcPct val="0"/>
              </a:spcBef>
            </a:pPr>
            <a:r>
              <a:rPr lang="fr-FR" dirty="0">
                <a:latin typeface="Arial" panose="020B0604020202020204" pitchFamily="34" charset="0"/>
                <a:cs typeface="Arial" panose="020B0604020202020204" pitchFamily="34" charset="0"/>
                <a:sym typeface="Wingdings" panose="05000000000000000000" pitchFamily="2" charset="2"/>
              </a:rPr>
              <a:t>Probabilité : Presque impossible  Presque certain</a:t>
            </a:r>
          </a:p>
          <a:p>
            <a:pPr eaLnBrk="1" hangingPunct="1">
              <a:spcBef>
                <a:spcPct val="0"/>
              </a:spcBef>
            </a:pPr>
            <a:endParaRPr lang="en-US" altLang="ja-JP" dirty="0">
              <a:latin typeface="Arial" panose="020B0604020202020204" pitchFamily="34" charset="0"/>
              <a:cs typeface="Arial" panose="020B0604020202020204" pitchFamily="34" charset="0"/>
            </a:endParaRPr>
          </a:p>
          <a:p>
            <a:pPr eaLnBrk="1" hangingPunct="1">
              <a:spcBef>
                <a:spcPct val="0"/>
              </a:spcBef>
            </a:pPr>
            <a:r>
              <a:rPr lang="fr-FR" dirty="0">
                <a:latin typeface="Arial" panose="020B0604020202020204" pitchFamily="34" charset="0"/>
                <a:cs typeface="Arial" panose="020B0604020202020204" pitchFamily="34" charset="0"/>
              </a:rPr>
              <a:t>Analyse des risques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Évaluation de la vulnérabilité (population civile face aux menaces identifiées)</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Évaluation des moyens des acteurs de la protection</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Évaluation du niveau de danger</a:t>
            </a:r>
          </a:p>
          <a:p>
            <a:pPr marL="723900" lvl="1" indent="-241300" eaLnBrk="1" hangingPunct="1">
              <a:spcBef>
                <a:spcPct val="0"/>
              </a:spcBef>
              <a:buFontTx/>
              <a:buAutoNum type="alphaLcPeriod"/>
            </a:pPr>
            <a:r>
              <a:rPr lang="fr-FR" dirty="0">
                <a:latin typeface="Arial" panose="020B0604020202020204" pitchFamily="34" charset="0"/>
                <a:cs typeface="Arial" panose="020B0604020202020204" pitchFamily="34" charset="0"/>
              </a:rPr>
              <a:t>Matrice d’analyse des risques</a:t>
            </a:r>
          </a:p>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FF1FB4EB-85AB-6D00-36F2-F2406D7A968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6766D4B-1C86-4C1F-80DB-43303F3D74AF}" type="slidenum">
              <a:rPr lang="en-US" altLang="ja-JP" sz="1300" smtClean="0">
                <a:latin typeface="Arial" panose="020B0604020202020204" pitchFamily="34" charset="0"/>
              </a:rPr>
              <a:pPr>
                <a:spcBef>
                  <a:spcPct val="0"/>
                </a:spcBef>
              </a:pPr>
              <a:t>30</a:t>
            </a:fld>
            <a:endParaRPr lang="en-US" altLang="ja-JP" sz="1300" dirty="0">
              <a:latin typeface="Arial" panose="020B0604020202020204" pitchFamily="34" charset="0"/>
            </a:endParaRPr>
          </a:p>
        </p:txBody>
      </p:sp>
      <p:sp>
        <p:nvSpPr>
          <p:cNvPr id="43011" name="Rectangle 2">
            <a:extLst>
              <a:ext uri="{FF2B5EF4-FFF2-40B4-BE49-F238E27FC236}">
                <a16:creationId xmlns:a16="http://schemas.microsoft.com/office/drawing/2014/main" id="{C3ABC56A-0C9C-290F-0FBE-B3C9B7C94FA9}"/>
              </a:ext>
            </a:extLst>
          </p:cNvPr>
          <p:cNvSpPr>
            <a:spLocks noGrp="1" noRot="1" noChangeAspect="1" noChangeArrowheads="1" noTextEdit="1"/>
          </p:cNvSpPr>
          <p:nvPr>
            <p:ph type="sldImg"/>
          </p:nvPr>
        </p:nvSpPr>
        <p:spPr bwMode="auto">
          <a:xfrm>
            <a:off x="666750" y="461963"/>
            <a:ext cx="2492375" cy="1868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Date Placeholder 4">
            <a:extLst>
              <a:ext uri="{FF2B5EF4-FFF2-40B4-BE49-F238E27FC236}">
                <a16:creationId xmlns:a16="http://schemas.microsoft.com/office/drawing/2014/main" id="{14A3CEA4-F69E-92D8-A680-2BE1590495BC}"/>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4225" indent="-301625">
              <a:spcBef>
                <a:spcPct val="30000"/>
              </a:spcBef>
              <a:defRPr sz="1200">
                <a:solidFill>
                  <a:schemeClr val="tx1"/>
                </a:solidFill>
                <a:latin typeface="Calibri" panose="020F0502020204030204" pitchFamily="34" charset="0"/>
                <a:ea typeface="MS PGothic" panose="020B0600070205080204" pitchFamily="34" charset="-128"/>
              </a:defRPr>
            </a:lvl2pPr>
            <a:lvl3pPr marL="1208088" indent="-241300">
              <a:spcBef>
                <a:spcPct val="30000"/>
              </a:spcBef>
              <a:defRPr sz="1200">
                <a:solidFill>
                  <a:schemeClr val="tx1"/>
                </a:solidFill>
                <a:latin typeface="Calibri" panose="020F0502020204030204" pitchFamily="34" charset="0"/>
                <a:ea typeface="MS PGothic" panose="020B0600070205080204" pitchFamily="34" charset="-128"/>
              </a:defRPr>
            </a:lvl3pPr>
            <a:lvl4pPr marL="1690688" indent="-241300">
              <a:spcBef>
                <a:spcPct val="30000"/>
              </a:spcBef>
              <a:defRPr sz="1200">
                <a:solidFill>
                  <a:schemeClr val="tx1"/>
                </a:solidFill>
                <a:latin typeface="Calibri" panose="020F0502020204030204" pitchFamily="34" charset="0"/>
                <a:ea typeface="MS PGothic" panose="020B0600070205080204" pitchFamily="34" charset="-128"/>
              </a:defRPr>
            </a:lvl4pPr>
            <a:lvl5pPr marL="2174875" indent="-241300">
              <a:spcBef>
                <a:spcPct val="30000"/>
              </a:spcBef>
              <a:defRPr sz="1200">
                <a:solidFill>
                  <a:schemeClr val="tx1"/>
                </a:solidFill>
                <a:latin typeface="Calibri" panose="020F0502020204030204" pitchFamily="34" charset="0"/>
                <a:ea typeface="MS PGothic" panose="020B0600070205080204" pitchFamily="34" charset="-128"/>
              </a:defRPr>
            </a:lvl5pPr>
            <a:lvl6pPr marL="26320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892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464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003675" indent="-2413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4177F6C-024B-467F-8EF5-A335338688DB}" type="datetime1">
              <a:rPr lang="en-US" altLang="ja-JP" sz="1300" smtClean="0"/>
              <a:pPr>
                <a:spcBef>
                  <a:spcPct val="0"/>
                </a:spcBef>
              </a:pPr>
              <a:t>2/3/2025</a:t>
            </a:fld>
            <a:endParaRPr lang="en-US" altLang="ja-JP" sz="1300" dirty="0"/>
          </a:p>
        </p:txBody>
      </p:sp>
      <p:sp>
        <p:nvSpPr>
          <p:cNvPr id="43013" name="Notes Placeholder 2">
            <a:extLst>
              <a:ext uri="{FF2B5EF4-FFF2-40B4-BE49-F238E27FC236}">
                <a16:creationId xmlns:a16="http://schemas.microsoft.com/office/drawing/2014/main" id="{248C15F1-4624-7E3D-B3C3-26A3D2677788}"/>
              </a:ext>
            </a:extLst>
          </p:cNvPr>
          <p:cNvSpPr>
            <a:spLocks noGrp="1"/>
          </p:cNvSpPr>
          <p:nvPr>
            <p:ph type="body" idx="1"/>
          </p:nvPr>
        </p:nvSpPr>
        <p:spPr bwMode="auto">
          <a:xfrm>
            <a:off x="514350" y="2473325"/>
            <a:ext cx="6334125" cy="7308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dirty="0">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5DDF0B2-D4D0-344C-633D-2271C3C106D7}"/>
              </a:ext>
            </a:extLst>
          </p:cNvPr>
          <p:cNvSpPr>
            <a:spLocks noGrp="1"/>
          </p:cNvSpPr>
          <p:nvPr>
            <p:ph type="dt" sz="half" idx="10"/>
          </p:nvPr>
        </p:nvSpPr>
        <p:spPr/>
        <p:txBody>
          <a:bodyPr/>
          <a:lstStyle>
            <a:lvl1pPr>
              <a:defRPr/>
            </a:lvl1pPr>
          </a:lstStyle>
          <a:p>
            <a:pPr>
              <a:defRPr/>
            </a:pPr>
            <a:fld id="{B3FAAD56-EA1D-4C29-A7B3-63B7DD1CECAC}"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E366D833-B8F9-934B-FAD0-8E14FB2D479A}"/>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8C836598-2E24-58CC-0B9C-1C1DE7B93E8C}"/>
              </a:ext>
            </a:extLst>
          </p:cNvPr>
          <p:cNvSpPr>
            <a:spLocks noGrp="1"/>
          </p:cNvSpPr>
          <p:nvPr>
            <p:ph type="sldNum" sz="quarter" idx="12"/>
          </p:nvPr>
        </p:nvSpPr>
        <p:spPr/>
        <p:txBody>
          <a:bodyPr/>
          <a:lstStyle>
            <a:lvl1pPr>
              <a:defRPr/>
            </a:lvl1pPr>
          </a:lstStyle>
          <a:p>
            <a:pPr>
              <a:defRPr/>
            </a:pPr>
            <a:fld id="{426209B7-E173-4C04-A139-D91DAEA3B302}" type="slidenum">
              <a:rPr lang="en-US" altLang="en-US"/>
              <a:pPr>
                <a:defRPr/>
              </a:pPr>
              <a:t>‹#›</a:t>
            </a:fld>
            <a:endParaRPr lang="en-US" altLang="en-US" dirty="0"/>
          </a:p>
        </p:txBody>
      </p:sp>
    </p:spTree>
    <p:extLst>
      <p:ext uri="{BB962C8B-B14F-4D97-AF65-F5344CB8AC3E}">
        <p14:creationId xmlns:p14="http://schemas.microsoft.com/office/powerpoint/2010/main" val="694590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16B32B-1280-5882-B87A-98CA8D53EFF3}"/>
              </a:ext>
            </a:extLst>
          </p:cNvPr>
          <p:cNvSpPr>
            <a:spLocks noGrp="1"/>
          </p:cNvSpPr>
          <p:nvPr>
            <p:ph type="dt" sz="half" idx="10"/>
          </p:nvPr>
        </p:nvSpPr>
        <p:spPr/>
        <p:txBody>
          <a:bodyPr/>
          <a:lstStyle>
            <a:lvl1pPr>
              <a:defRPr/>
            </a:lvl1pPr>
          </a:lstStyle>
          <a:p>
            <a:pPr>
              <a:defRPr/>
            </a:pPr>
            <a:fld id="{2D36CF54-1E10-48E8-8FD2-FF38377AC589}"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2440CC1C-67B3-E074-1B44-2B0F4E46761E}"/>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77184E20-17B9-A975-46BD-84F0C3C6DB0C}"/>
              </a:ext>
            </a:extLst>
          </p:cNvPr>
          <p:cNvSpPr>
            <a:spLocks noGrp="1"/>
          </p:cNvSpPr>
          <p:nvPr>
            <p:ph type="sldNum" sz="quarter" idx="12"/>
          </p:nvPr>
        </p:nvSpPr>
        <p:spPr/>
        <p:txBody>
          <a:bodyPr/>
          <a:lstStyle>
            <a:lvl1pPr>
              <a:defRPr/>
            </a:lvl1pPr>
          </a:lstStyle>
          <a:p>
            <a:pPr>
              <a:defRPr/>
            </a:pPr>
            <a:fld id="{2EA119EF-DC73-4513-9816-A53F3094D36B}" type="slidenum">
              <a:rPr lang="en-US" altLang="en-US"/>
              <a:pPr>
                <a:defRPr/>
              </a:pPr>
              <a:t>‹#›</a:t>
            </a:fld>
            <a:endParaRPr lang="en-US" altLang="en-US" dirty="0"/>
          </a:p>
        </p:txBody>
      </p:sp>
    </p:spTree>
    <p:extLst>
      <p:ext uri="{BB962C8B-B14F-4D97-AF65-F5344CB8AC3E}">
        <p14:creationId xmlns:p14="http://schemas.microsoft.com/office/powerpoint/2010/main" val="3340491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AF5955-22E1-AF05-79FB-B280B9E382E5}"/>
              </a:ext>
            </a:extLst>
          </p:cNvPr>
          <p:cNvSpPr>
            <a:spLocks noGrp="1"/>
          </p:cNvSpPr>
          <p:nvPr>
            <p:ph type="dt" sz="half" idx="10"/>
          </p:nvPr>
        </p:nvSpPr>
        <p:spPr/>
        <p:txBody>
          <a:bodyPr/>
          <a:lstStyle>
            <a:lvl1pPr>
              <a:defRPr/>
            </a:lvl1pPr>
          </a:lstStyle>
          <a:p>
            <a:pPr>
              <a:defRPr/>
            </a:pPr>
            <a:fld id="{268A0190-BBBD-4BF5-809C-9E13D53D4C2F}"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30185A88-8C87-3DEE-FB68-5B98EE1FA77A}"/>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36ECFCE5-360B-5E2B-44F1-9ADDF64A12AD}"/>
              </a:ext>
            </a:extLst>
          </p:cNvPr>
          <p:cNvSpPr>
            <a:spLocks noGrp="1"/>
          </p:cNvSpPr>
          <p:nvPr>
            <p:ph type="sldNum" sz="quarter" idx="12"/>
          </p:nvPr>
        </p:nvSpPr>
        <p:spPr/>
        <p:txBody>
          <a:bodyPr/>
          <a:lstStyle>
            <a:lvl1pPr>
              <a:defRPr/>
            </a:lvl1pPr>
          </a:lstStyle>
          <a:p>
            <a:pPr>
              <a:defRPr/>
            </a:pPr>
            <a:fld id="{20C4D5D2-7E09-423A-8324-F41C5B12A773}" type="slidenum">
              <a:rPr lang="en-US" altLang="en-US"/>
              <a:pPr>
                <a:defRPr/>
              </a:pPr>
              <a:t>‹#›</a:t>
            </a:fld>
            <a:endParaRPr lang="en-US" altLang="en-US" dirty="0"/>
          </a:p>
        </p:txBody>
      </p:sp>
    </p:spTree>
    <p:extLst>
      <p:ext uri="{BB962C8B-B14F-4D97-AF65-F5344CB8AC3E}">
        <p14:creationId xmlns:p14="http://schemas.microsoft.com/office/powerpoint/2010/main" val="3164777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Drag picture to placeholder or click icon to add</a:t>
            </a:r>
            <a:endParaRPr noProof="0" dirty="0"/>
          </a:p>
        </p:txBody>
      </p:sp>
      <p:sp>
        <p:nvSpPr>
          <p:cNvPr id="4" name="Slide Number Placeholder 5">
            <a:extLst>
              <a:ext uri="{FF2B5EF4-FFF2-40B4-BE49-F238E27FC236}">
                <a16:creationId xmlns:a16="http://schemas.microsoft.com/office/drawing/2014/main" id="{649C041B-5563-5202-9F4D-2C21E1E9CA1E}"/>
              </a:ext>
            </a:extLst>
          </p:cNvPr>
          <p:cNvSpPr>
            <a:spLocks noGrp="1"/>
          </p:cNvSpPr>
          <p:nvPr>
            <p:ph type="sldNum" sz="quarter" idx="14"/>
          </p:nvPr>
        </p:nvSpPr>
        <p:spPr/>
        <p:txBody>
          <a:bodyPr/>
          <a:lstStyle>
            <a:lvl1pPr>
              <a:defRPr/>
            </a:lvl1pPr>
          </a:lstStyle>
          <a:p>
            <a:pPr>
              <a:defRPr/>
            </a:pPr>
            <a:fld id="{B8EB383E-69FD-4032-8753-B1DD95BF333D}" type="slidenum">
              <a:rPr lang="en-US" altLang="ja-JP"/>
              <a:pPr>
                <a:defRPr/>
              </a:pPr>
              <a:t>‹#›</a:t>
            </a:fld>
            <a:endParaRPr lang="en-US" altLang="ja-JP" dirty="0"/>
          </a:p>
        </p:txBody>
      </p:sp>
    </p:spTree>
    <p:extLst>
      <p:ext uri="{BB962C8B-B14F-4D97-AF65-F5344CB8AC3E}">
        <p14:creationId xmlns:p14="http://schemas.microsoft.com/office/powerpoint/2010/main" val="99155514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80A9B9-BEBC-BC2B-DF2F-BC977B99B229}"/>
              </a:ext>
            </a:extLst>
          </p:cNvPr>
          <p:cNvSpPr>
            <a:spLocks noGrp="1"/>
          </p:cNvSpPr>
          <p:nvPr>
            <p:ph type="dt" sz="half" idx="10"/>
          </p:nvPr>
        </p:nvSpPr>
        <p:spPr/>
        <p:txBody>
          <a:bodyPr/>
          <a:lstStyle>
            <a:lvl1pPr>
              <a:defRPr/>
            </a:lvl1pPr>
          </a:lstStyle>
          <a:p>
            <a:pPr>
              <a:defRPr/>
            </a:pPr>
            <a:fld id="{A5D8C932-BE7D-430C-959E-0C2FE08D7089}"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0DC57B03-1FB9-0881-5969-313CC12A8D55}"/>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7EF4171B-50E5-D409-D7AA-E6535FBF1AD0}"/>
              </a:ext>
            </a:extLst>
          </p:cNvPr>
          <p:cNvSpPr>
            <a:spLocks noGrp="1"/>
          </p:cNvSpPr>
          <p:nvPr>
            <p:ph type="sldNum" sz="quarter" idx="12"/>
          </p:nvPr>
        </p:nvSpPr>
        <p:spPr/>
        <p:txBody>
          <a:bodyPr/>
          <a:lstStyle>
            <a:lvl1pPr>
              <a:defRPr/>
            </a:lvl1pPr>
          </a:lstStyle>
          <a:p>
            <a:pPr>
              <a:defRPr/>
            </a:pPr>
            <a:fld id="{1A0F91FC-1A9E-46CE-8019-C0CCCCA25336}" type="slidenum">
              <a:rPr lang="en-US" altLang="en-US"/>
              <a:pPr>
                <a:defRPr/>
              </a:pPr>
              <a:t>‹#›</a:t>
            </a:fld>
            <a:endParaRPr lang="en-US" altLang="en-US" dirty="0"/>
          </a:p>
        </p:txBody>
      </p:sp>
    </p:spTree>
    <p:extLst>
      <p:ext uri="{BB962C8B-B14F-4D97-AF65-F5344CB8AC3E}">
        <p14:creationId xmlns:p14="http://schemas.microsoft.com/office/powerpoint/2010/main" val="1478591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0EFEC9-3A0D-DCDC-9522-E59DC9105293}"/>
              </a:ext>
            </a:extLst>
          </p:cNvPr>
          <p:cNvSpPr>
            <a:spLocks noGrp="1"/>
          </p:cNvSpPr>
          <p:nvPr>
            <p:ph type="dt" sz="half" idx="10"/>
          </p:nvPr>
        </p:nvSpPr>
        <p:spPr/>
        <p:txBody>
          <a:bodyPr/>
          <a:lstStyle>
            <a:lvl1pPr>
              <a:defRPr/>
            </a:lvl1pPr>
          </a:lstStyle>
          <a:p>
            <a:pPr>
              <a:defRPr/>
            </a:pPr>
            <a:fld id="{D7282192-DD23-4656-8D2A-43AD297271B8}"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77595BC8-CC61-2B14-7FD0-DCF1FDF3CE32}"/>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1B1CE04B-0967-B60F-3849-DCD0C2267A84}"/>
              </a:ext>
            </a:extLst>
          </p:cNvPr>
          <p:cNvSpPr>
            <a:spLocks noGrp="1"/>
          </p:cNvSpPr>
          <p:nvPr>
            <p:ph type="sldNum" sz="quarter" idx="12"/>
          </p:nvPr>
        </p:nvSpPr>
        <p:spPr/>
        <p:txBody>
          <a:bodyPr/>
          <a:lstStyle>
            <a:lvl1pPr>
              <a:defRPr/>
            </a:lvl1pPr>
          </a:lstStyle>
          <a:p>
            <a:pPr>
              <a:defRPr/>
            </a:pPr>
            <a:fld id="{7A8CFF57-B278-46DA-A931-B7ECDA4BAA74}" type="slidenum">
              <a:rPr lang="en-US" altLang="en-US"/>
              <a:pPr>
                <a:defRPr/>
              </a:pPr>
              <a:t>‹#›</a:t>
            </a:fld>
            <a:endParaRPr lang="en-US" altLang="en-US" dirty="0"/>
          </a:p>
        </p:txBody>
      </p:sp>
    </p:spTree>
    <p:extLst>
      <p:ext uri="{BB962C8B-B14F-4D97-AF65-F5344CB8AC3E}">
        <p14:creationId xmlns:p14="http://schemas.microsoft.com/office/powerpoint/2010/main" val="328308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A70AAD1-3378-0AB2-EFA7-2D9F6F136ECB}"/>
              </a:ext>
            </a:extLst>
          </p:cNvPr>
          <p:cNvSpPr>
            <a:spLocks noGrp="1"/>
          </p:cNvSpPr>
          <p:nvPr>
            <p:ph type="dt" sz="half" idx="10"/>
          </p:nvPr>
        </p:nvSpPr>
        <p:spPr/>
        <p:txBody>
          <a:bodyPr/>
          <a:lstStyle>
            <a:lvl1pPr>
              <a:defRPr/>
            </a:lvl1pPr>
          </a:lstStyle>
          <a:p>
            <a:pPr>
              <a:defRPr/>
            </a:pPr>
            <a:fld id="{951521BB-D2B8-4D78-9E50-32F7EC7EBB59}" type="datetimeFigureOut">
              <a:rPr lang="en-US" altLang="en-US"/>
              <a:pPr>
                <a:defRPr/>
              </a:pPr>
              <a:t>2/3/2025</a:t>
            </a:fld>
            <a:endParaRPr lang="en-US" altLang="en-US" dirty="0"/>
          </a:p>
        </p:txBody>
      </p:sp>
      <p:sp>
        <p:nvSpPr>
          <p:cNvPr id="6" name="Footer Placeholder 4">
            <a:extLst>
              <a:ext uri="{FF2B5EF4-FFF2-40B4-BE49-F238E27FC236}">
                <a16:creationId xmlns:a16="http://schemas.microsoft.com/office/drawing/2014/main" id="{372CBB89-190E-CE3E-5C82-B965ED3BE18C}"/>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4D296B4E-FD77-E835-C2D0-10366B4D4B43}"/>
              </a:ext>
            </a:extLst>
          </p:cNvPr>
          <p:cNvSpPr>
            <a:spLocks noGrp="1"/>
          </p:cNvSpPr>
          <p:nvPr>
            <p:ph type="sldNum" sz="quarter" idx="12"/>
          </p:nvPr>
        </p:nvSpPr>
        <p:spPr/>
        <p:txBody>
          <a:bodyPr/>
          <a:lstStyle>
            <a:lvl1pPr>
              <a:defRPr/>
            </a:lvl1pPr>
          </a:lstStyle>
          <a:p>
            <a:pPr>
              <a:defRPr/>
            </a:pPr>
            <a:fld id="{02F0C721-BCC0-4CF9-B269-382F89D06036}" type="slidenum">
              <a:rPr lang="en-US" altLang="en-US"/>
              <a:pPr>
                <a:defRPr/>
              </a:pPr>
              <a:t>‹#›</a:t>
            </a:fld>
            <a:endParaRPr lang="en-US" altLang="en-US" dirty="0"/>
          </a:p>
        </p:txBody>
      </p:sp>
    </p:spTree>
    <p:extLst>
      <p:ext uri="{BB962C8B-B14F-4D97-AF65-F5344CB8AC3E}">
        <p14:creationId xmlns:p14="http://schemas.microsoft.com/office/powerpoint/2010/main" val="4009683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75E8505B-A427-B0C6-F065-7D9C4A5B395C}"/>
              </a:ext>
            </a:extLst>
          </p:cNvPr>
          <p:cNvSpPr>
            <a:spLocks noGrp="1"/>
          </p:cNvSpPr>
          <p:nvPr>
            <p:ph type="dt" sz="half" idx="10"/>
          </p:nvPr>
        </p:nvSpPr>
        <p:spPr/>
        <p:txBody>
          <a:bodyPr/>
          <a:lstStyle>
            <a:lvl1pPr>
              <a:defRPr/>
            </a:lvl1pPr>
          </a:lstStyle>
          <a:p>
            <a:pPr>
              <a:defRPr/>
            </a:pPr>
            <a:fld id="{6DC288E8-BB32-4F34-B326-1E0A789147BD}" type="datetimeFigureOut">
              <a:rPr lang="en-US" altLang="en-US"/>
              <a:pPr>
                <a:defRPr/>
              </a:pPr>
              <a:t>2/3/2025</a:t>
            </a:fld>
            <a:endParaRPr lang="en-US" altLang="en-US" dirty="0"/>
          </a:p>
        </p:txBody>
      </p:sp>
      <p:sp>
        <p:nvSpPr>
          <p:cNvPr id="8" name="Footer Placeholder 4">
            <a:extLst>
              <a:ext uri="{FF2B5EF4-FFF2-40B4-BE49-F238E27FC236}">
                <a16:creationId xmlns:a16="http://schemas.microsoft.com/office/drawing/2014/main" id="{FACB06D3-197D-4D50-6D87-ACF75B9F490E}"/>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57207745-92EF-221F-9289-0F893EF612A3}"/>
              </a:ext>
            </a:extLst>
          </p:cNvPr>
          <p:cNvSpPr>
            <a:spLocks noGrp="1"/>
          </p:cNvSpPr>
          <p:nvPr>
            <p:ph type="sldNum" sz="quarter" idx="12"/>
          </p:nvPr>
        </p:nvSpPr>
        <p:spPr/>
        <p:txBody>
          <a:bodyPr/>
          <a:lstStyle>
            <a:lvl1pPr>
              <a:defRPr/>
            </a:lvl1pPr>
          </a:lstStyle>
          <a:p>
            <a:pPr>
              <a:defRPr/>
            </a:pPr>
            <a:fld id="{565C3344-5EC1-46AB-BC85-F898B5A14079}" type="slidenum">
              <a:rPr lang="en-US" altLang="en-US"/>
              <a:pPr>
                <a:defRPr/>
              </a:pPr>
              <a:t>‹#›</a:t>
            </a:fld>
            <a:endParaRPr lang="en-US" altLang="en-US" dirty="0"/>
          </a:p>
        </p:txBody>
      </p:sp>
    </p:spTree>
    <p:extLst>
      <p:ext uri="{BB962C8B-B14F-4D97-AF65-F5344CB8AC3E}">
        <p14:creationId xmlns:p14="http://schemas.microsoft.com/office/powerpoint/2010/main" val="3840057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34C5A056-8841-27FA-17AC-E87CC8A567FF}"/>
              </a:ext>
            </a:extLst>
          </p:cNvPr>
          <p:cNvSpPr>
            <a:spLocks noGrp="1"/>
          </p:cNvSpPr>
          <p:nvPr>
            <p:ph type="dt" sz="half" idx="10"/>
          </p:nvPr>
        </p:nvSpPr>
        <p:spPr/>
        <p:txBody>
          <a:bodyPr/>
          <a:lstStyle>
            <a:lvl1pPr>
              <a:defRPr/>
            </a:lvl1pPr>
          </a:lstStyle>
          <a:p>
            <a:pPr>
              <a:defRPr/>
            </a:pPr>
            <a:fld id="{DC216903-9B78-4FAE-9C56-D3EEAAE47938}" type="datetimeFigureOut">
              <a:rPr lang="en-US" altLang="en-US"/>
              <a:pPr>
                <a:defRPr/>
              </a:pPr>
              <a:t>2/3/2025</a:t>
            </a:fld>
            <a:endParaRPr lang="en-US" altLang="en-US" dirty="0"/>
          </a:p>
        </p:txBody>
      </p:sp>
      <p:sp>
        <p:nvSpPr>
          <p:cNvPr id="4" name="Footer Placeholder 4">
            <a:extLst>
              <a:ext uri="{FF2B5EF4-FFF2-40B4-BE49-F238E27FC236}">
                <a16:creationId xmlns:a16="http://schemas.microsoft.com/office/drawing/2014/main" id="{0FFFEFDB-2849-87FF-F439-688B5B468B27}"/>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921BBBBD-735E-AC40-A843-69F8A417CCB0}"/>
              </a:ext>
            </a:extLst>
          </p:cNvPr>
          <p:cNvSpPr>
            <a:spLocks noGrp="1"/>
          </p:cNvSpPr>
          <p:nvPr>
            <p:ph type="sldNum" sz="quarter" idx="12"/>
          </p:nvPr>
        </p:nvSpPr>
        <p:spPr/>
        <p:txBody>
          <a:bodyPr/>
          <a:lstStyle>
            <a:lvl1pPr>
              <a:defRPr/>
            </a:lvl1pPr>
          </a:lstStyle>
          <a:p>
            <a:pPr>
              <a:defRPr/>
            </a:pPr>
            <a:fld id="{46BB8BD7-2E34-4A7B-A455-4FB747BAE6A1}" type="slidenum">
              <a:rPr lang="en-US" altLang="en-US"/>
              <a:pPr>
                <a:defRPr/>
              </a:pPr>
              <a:t>‹#›</a:t>
            </a:fld>
            <a:endParaRPr lang="en-US" altLang="en-US" dirty="0"/>
          </a:p>
        </p:txBody>
      </p:sp>
    </p:spTree>
    <p:extLst>
      <p:ext uri="{BB962C8B-B14F-4D97-AF65-F5344CB8AC3E}">
        <p14:creationId xmlns:p14="http://schemas.microsoft.com/office/powerpoint/2010/main" val="1449214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26FB954-28B4-0D9F-FBFA-7FD72E7BF2A5}"/>
              </a:ext>
            </a:extLst>
          </p:cNvPr>
          <p:cNvSpPr>
            <a:spLocks noGrp="1"/>
          </p:cNvSpPr>
          <p:nvPr>
            <p:ph type="dt" sz="half" idx="10"/>
          </p:nvPr>
        </p:nvSpPr>
        <p:spPr/>
        <p:txBody>
          <a:bodyPr/>
          <a:lstStyle>
            <a:lvl1pPr>
              <a:defRPr/>
            </a:lvl1pPr>
          </a:lstStyle>
          <a:p>
            <a:pPr>
              <a:defRPr/>
            </a:pPr>
            <a:fld id="{D2868884-A907-4DF0-B840-599A7922B23D}" type="datetimeFigureOut">
              <a:rPr lang="en-US" altLang="en-US"/>
              <a:pPr>
                <a:defRPr/>
              </a:pPr>
              <a:t>2/3/2025</a:t>
            </a:fld>
            <a:endParaRPr lang="en-US" altLang="en-US" dirty="0"/>
          </a:p>
        </p:txBody>
      </p:sp>
      <p:sp>
        <p:nvSpPr>
          <p:cNvPr id="3" name="Footer Placeholder 4">
            <a:extLst>
              <a:ext uri="{FF2B5EF4-FFF2-40B4-BE49-F238E27FC236}">
                <a16:creationId xmlns:a16="http://schemas.microsoft.com/office/drawing/2014/main" id="{C1F2B01A-225A-A396-2C52-D08539F7423C}"/>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86B87D41-6B57-3FDC-433D-93C29FE0CFAC}"/>
              </a:ext>
            </a:extLst>
          </p:cNvPr>
          <p:cNvSpPr>
            <a:spLocks noGrp="1"/>
          </p:cNvSpPr>
          <p:nvPr>
            <p:ph type="sldNum" sz="quarter" idx="12"/>
          </p:nvPr>
        </p:nvSpPr>
        <p:spPr/>
        <p:txBody>
          <a:bodyPr/>
          <a:lstStyle>
            <a:lvl1pPr>
              <a:defRPr/>
            </a:lvl1pPr>
          </a:lstStyle>
          <a:p>
            <a:pPr>
              <a:defRPr/>
            </a:pPr>
            <a:fld id="{414BDA45-48FF-4436-957B-A3945D2CE034}" type="slidenum">
              <a:rPr lang="en-US" altLang="en-US"/>
              <a:pPr>
                <a:defRPr/>
              </a:pPr>
              <a:t>‹#›</a:t>
            </a:fld>
            <a:endParaRPr lang="en-US" altLang="en-US" dirty="0"/>
          </a:p>
        </p:txBody>
      </p:sp>
    </p:spTree>
    <p:extLst>
      <p:ext uri="{BB962C8B-B14F-4D97-AF65-F5344CB8AC3E}">
        <p14:creationId xmlns:p14="http://schemas.microsoft.com/office/powerpoint/2010/main" val="385884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60BBC8F-1432-5DD0-E0E6-1D1A567B7549}"/>
              </a:ext>
            </a:extLst>
          </p:cNvPr>
          <p:cNvSpPr>
            <a:spLocks noGrp="1"/>
          </p:cNvSpPr>
          <p:nvPr>
            <p:ph type="dt" sz="half" idx="10"/>
          </p:nvPr>
        </p:nvSpPr>
        <p:spPr/>
        <p:txBody>
          <a:bodyPr/>
          <a:lstStyle>
            <a:lvl1pPr>
              <a:defRPr/>
            </a:lvl1pPr>
          </a:lstStyle>
          <a:p>
            <a:pPr>
              <a:defRPr/>
            </a:pPr>
            <a:fld id="{696C8D4A-6023-474D-8287-011608155E7A}" type="datetimeFigureOut">
              <a:rPr lang="en-US" altLang="en-US"/>
              <a:pPr>
                <a:defRPr/>
              </a:pPr>
              <a:t>2/3/2025</a:t>
            </a:fld>
            <a:endParaRPr lang="en-US" altLang="en-US" dirty="0"/>
          </a:p>
        </p:txBody>
      </p:sp>
      <p:sp>
        <p:nvSpPr>
          <p:cNvPr id="6" name="Footer Placeholder 4">
            <a:extLst>
              <a:ext uri="{FF2B5EF4-FFF2-40B4-BE49-F238E27FC236}">
                <a16:creationId xmlns:a16="http://schemas.microsoft.com/office/drawing/2014/main" id="{F5C2FADB-9987-DC32-05CA-40020E3B2F74}"/>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EDAA8E9C-6FBE-DBFC-9425-8B0BBD5DFDC3}"/>
              </a:ext>
            </a:extLst>
          </p:cNvPr>
          <p:cNvSpPr>
            <a:spLocks noGrp="1"/>
          </p:cNvSpPr>
          <p:nvPr>
            <p:ph type="sldNum" sz="quarter" idx="12"/>
          </p:nvPr>
        </p:nvSpPr>
        <p:spPr/>
        <p:txBody>
          <a:bodyPr/>
          <a:lstStyle>
            <a:lvl1pPr>
              <a:defRPr/>
            </a:lvl1pPr>
          </a:lstStyle>
          <a:p>
            <a:pPr>
              <a:defRPr/>
            </a:pPr>
            <a:fld id="{46F4308E-1208-41DF-AF0A-0E649512F68A}" type="slidenum">
              <a:rPr lang="en-US" altLang="en-US"/>
              <a:pPr>
                <a:defRPr/>
              </a:pPr>
              <a:t>‹#›</a:t>
            </a:fld>
            <a:endParaRPr lang="en-US" altLang="en-US" dirty="0"/>
          </a:p>
        </p:txBody>
      </p:sp>
    </p:spTree>
    <p:extLst>
      <p:ext uri="{BB962C8B-B14F-4D97-AF65-F5344CB8AC3E}">
        <p14:creationId xmlns:p14="http://schemas.microsoft.com/office/powerpoint/2010/main" val="1637670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2584640-D4E7-8E23-7F6E-0FF78512553F}"/>
              </a:ext>
            </a:extLst>
          </p:cNvPr>
          <p:cNvSpPr>
            <a:spLocks noGrp="1"/>
          </p:cNvSpPr>
          <p:nvPr>
            <p:ph type="dt" sz="half" idx="10"/>
          </p:nvPr>
        </p:nvSpPr>
        <p:spPr/>
        <p:txBody>
          <a:bodyPr/>
          <a:lstStyle>
            <a:lvl1pPr>
              <a:defRPr/>
            </a:lvl1pPr>
          </a:lstStyle>
          <a:p>
            <a:pPr>
              <a:defRPr/>
            </a:pPr>
            <a:fld id="{FECC9EB8-0374-4A0C-ADA8-832CEEA8740C}" type="datetimeFigureOut">
              <a:rPr lang="en-US" altLang="en-US"/>
              <a:pPr>
                <a:defRPr/>
              </a:pPr>
              <a:t>2/3/2025</a:t>
            </a:fld>
            <a:endParaRPr lang="en-US" altLang="en-US" dirty="0"/>
          </a:p>
        </p:txBody>
      </p:sp>
      <p:sp>
        <p:nvSpPr>
          <p:cNvPr id="6" name="Footer Placeholder 4">
            <a:extLst>
              <a:ext uri="{FF2B5EF4-FFF2-40B4-BE49-F238E27FC236}">
                <a16:creationId xmlns:a16="http://schemas.microsoft.com/office/drawing/2014/main" id="{D3BD05E9-1409-8473-28BA-A7EBD60711AE}"/>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5BEF7A2C-961E-B8FB-1CCA-1D39D10B9A54}"/>
              </a:ext>
            </a:extLst>
          </p:cNvPr>
          <p:cNvSpPr>
            <a:spLocks noGrp="1"/>
          </p:cNvSpPr>
          <p:nvPr>
            <p:ph type="sldNum" sz="quarter" idx="12"/>
          </p:nvPr>
        </p:nvSpPr>
        <p:spPr/>
        <p:txBody>
          <a:bodyPr/>
          <a:lstStyle>
            <a:lvl1pPr>
              <a:defRPr/>
            </a:lvl1pPr>
          </a:lstStyle>
          <a:p>
            <a:pPr>
              <a:defRPr/>
            </a:pPr>
            <a:fld id="{8783CE3F-F71D-4E84-8D31-E649E5BBE843}" type="slidenum">
              <a:rPr lang="en-US" altLang="en-US"/>
              <a:pPr>
                <a:defRPr/>
              </a:pPr>
              <a:t>‹#›</a:t>
            </a:fld>
            <a:endParaRPr lang="en-US" altLang="en-US" dirty="0"/>
          </a:p>
        </p:txBody>
      </p:sp>
    </p:spTree>
    <p:extLst>
      <p:ext uri="{BB962C8B-B14F-4D97-AF65-F5344CB8AC3E}">
        <p14:creationId xmlns:p14="http://schemas.microsoft.com/office/powerpoint/2010/main" val="1389658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982998F-36BC-3D08-28FA-7E3C974FA11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4C40EE2-47DC-03BA-1854-348FA0CF565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2EA94CA-0E00-4A83-C31B-DBAB1A8FEA19}"/>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1C60EA71-04D2-41B4-8C9B-B0D5331A5A77}" type="datetimeFigureOut">
              <a:rPr lang="en-US" altLang="en-US"/>
              <a:pPr>
                <a:defRPr/>
              </a:pPr>
              <a:t>2/3/2025</a:t>
            </a:fld>
            <a:endParaRPr lang="en-US" altLang="en-US" dirty="0"/>
          </a:p>
        </p:txBody>
      </p:sp>
      <p:sp>
        <p:nvSpPr>
          <p:cNvPr id="5" name="Footer Placeholder 4">
            <a:extLst>
              <a:ext uri="{FF2B5EF4-FFF2-40B4-BE49-F238E27FC236}">
                <a16:creationId xmlns:a16="http://schemas.microsoft.com/office/drawing/2014/main" id="{4C2796CD-A42C-0B8C-9A36-AC6241180DC6}"/>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dirty="0"/>
          </a:p>
        </p:txBody>
      </p:sp>
      <p:sp>
        <p:nvSpPr>
          <p:cNvPr id="6" name="Slide Number Placeholder 5">
            <a:extLst>
              <a:ext uri="{FF2B5EF4-FFF2-40B4-BE49-F238E27FC236}">
                <a16:creationId xmlns:a16="http://schemas.microsoft.com/office/drawing/2014/main" id="{5788FE00-408C-A69A-62C2-50E39E0B5D00}"/>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4E50484B-7CD0-46AB-A0E6-C147C8EEED0F}"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a:extLst>
              <a:ext uri="{FF2B5EF4-FFF2-40B4-BE49-F238E27FC236}">
                <a16:creationId xmlns:a16="http://schemas.microsoft.com/office/drawing/2014/main" id="{28B45690-B2AE-0C5B-A8BE-E6BE7EADB588}"/>
              </a:ext>
            </a:extLst>
          </p:cNvPr>
          <p:cNvSpPr>
            <a:spLocks noGrp="1"/>
          </p:cNvSpPr>
          <p:nvPr>
            <p:ph type="ctrTitle"/>
          </p:nvPr>
        </p:nvSpPr>
        <p:spPr>
          <a:xfrm>
            <a:off x="363538" y="3352800"/>
            <a:ext cx="8416925" cy="2449513"/>
          </a:xfrm>
        </p:spPr>
        <p:txBody>
          <a:bodyPr rtlCol="0">
            <a:noAutofit/>
          </a:bodyPr>
          <a:lstStyle/>
          <a:p>
            <a:pPr eaLnBrk="1" fontAlgn="auto" hangingPunct="1">
              <a:spcAft>
                <a:spcPts val="0"/>
              </a:spcAft>
              <a:defRPr/>
            </a:pPr>
            <a:r>
              <a:rPr lang="fr-FR" sz="4000" dirty="0">
                <a:solidFill>
                  <a:srgbClr val="558ED5"/>
                </a:solidFill>
                <a:latin typeface="Century Gothic" pitchFamily="34" charset="0"/>
                <a:ea typeface="SimSun" pitchFamily="2" charset="-122"/>
                <a:cs typeface="+mn-cs"/>
              </a:rPr>
              <a:t>Formation des formateurs </a:t>
            </a:r>
            <a:br>
              <a:rPr lang="fr-FR" sz="4000" dirty="0">
                <a:solidFill>
                  <a:srgbClr val="558ED5"/>
                </a:solidFill>
                <a:latin typeface="Century Gothic" pitchFamily="34" charset="0"/>
                <a:ea typeface="SimSun" pitchFamily="2" charset="-122"/>
                <a:cs typeface="+mn-cs"/>
              </a:rPr>
            </a:br>
            <a:r>
              <a:rPr lang="fr-FR" sz="4000" dirty="0">
                <a:solidFill>
                  <a:srgbClr val="558ED5"/>
                </a:solidFill>
                <a:latin typeface="Century Gothic" pitchFamily="34" charset="0"/>
                <a:ea typeface="SimSun" pitchFamily="2" charset="-122"/>
                <a:cs typeface="+mn-cs"/>
              </a:rPr>
              <a:t>Lutter contre les MDMD</a:t>
            </a:r>
            <a:br>
              <a:rPr lang="fr-FR" sz="4000" dirty="0">
                <a:solidFill>
                  <a:srgbClr val="558ED5"/>
                </a:solidFill>
                <a:latin typeface="Century Gothic" pitchFamily="34" charset="0"/>
                <a:ea typeface="SimSun" pitchFamily="2" charset="-122"/>
                <a:cs typeface="+mn-cs"/>
              </a:rPr>
            </a:br>
            <a:r>
              <a:rPr lang="fr-FR" sz="4000" dirty="0">
                <a:solidFill>
                  <a:srgbClr val="558ED5"/>
                </a:solidFill>
                <a:latin typeface="Century Gothic" pitchFamily="34" charset="0"/>
                <a:ea typeface="SimSun" pitchFamily="2" charset="-122"/>
                <a:cs typeface="+mn-cs"/>
              </a:rPr>
              <a:t>Exercice basé sur un scénario</a:t>
            </a:r>
          </a:p>
        </p:txBody>
      </p:sp>
      <p:sp>
        <p:nvSpPr>
          <p:cNvPr id="4099" name="Slide Number Placeholder 4">
            <a:extLst>
              <a:ext uri="{FF2B5EF4-FFF2-40B4-BE49-F238E27FC236}">
                <a16:creationId xmlns:a16="http://schemas.microsoft.com/office/drawing/2014/main" id="{B9CD18DF-FABB-49EE-9DD6-8FED07BA55F9}"/>
              </a:ext>
            </a:extLst>
          </p:cNvPr>
          <p:cNvSpPr>
            <a:spLocks noGrp="1"/>
          </p:cNvSpPr>
          <p:nvPr>
            <p:ph type="sldNum"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1C9F800-FD80-4892-B8E0-D20363A1A12F}" type="slidenum">
              <a:rPr lang="fr-FR" altLang="ja-JP" sz="2000" smtClean="0">
                <a:solidFill>
                  <a:srgbClr val="404040"/>
                </a:solidFill>
              </a:rPr>
              <a:pPr>
                <a:spcBef>
                  <a:spcPct val="0"/>
                </a:spcBef>
                <a:buFontTx/>
                <a:buNone/>
              </a:pPr>
              <a:t>1</a:t>
            </a:fld>
            <a:endParaRPr lang="fr-FR" altLang="ja-JP" sz="2000" dirty="0">
              <a:solidFill>
                <a:srgbClr val="404040"/>
              </a:solidFill>
            </a:endParaRPr>
          </a:p>
        </p:txBody>
      </p:sp>
      <p:pic>
        <p:nvPicPr>
          <p:cNvPr id="4100" name="Picture 1">
            <a:extLst>
              <a:ext uri="{FF2B5EF4-FFF2-40B4-BE49-F238E27FC236}">
                <a16:creationId xmlns:a16="http://schemas.microsoft.com/office/drawing/2014/main" id="{9F0FEB0F-310F-2299-71C1-7ED250F953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2938" y="685800"/>
            <a:ext cx="5316537"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B6F2B-A3A3-F764-BD71-58F5CBFC7B11}"/>
              </a:ext>
            </a:extLst>
          </p:cNvPr>
          <p:cNvSpPr>
            <a:spLocks noGrp="1"/>
          </p:cNvSpPr>
          <p:nvPr>
            <p:ph type="title"/>
          </p:nvPr>
        </p:nvSpPr>
        <p:spPr>
          <a:xfrm>
            <a:off x="76200" y="274638"/>
            <a:ext cx="9067800" cy="944562"/>
          </a:xfrm>
        </p:spPr>
        <p:txBody>
          <a:bodyPr rtlCol="0">
            <a:noAutofit/>
          </a:bodyPr>
          <a:lstStyle/>
          <a:p>
            <a:pPr algn="l"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Déploiement militaire de la MANUC</a:t>
            </a:r>
          </a:p>
        </p:txBody>
      </p:sp>
      <p:pic>
        <p:nvPicPr>
          <p:cNvPr id="4" name="Picture 3">
            <a:extLst>
              <a:ext uri="{FF2B5EF4-FFF2-40B4-BE49-F238E27FC236}">
                <a16:creationId xmlns:a16="http://schemas.microsoft.com/office/drawing/2014/main" id="{40B2D34D-135D-4591-A367-F8759EA97882}"/>
              </a:ext>
            </a:extLst>
          </p:cNvPr>
          <p:cNvPicPr>
            <a:picLocks noChangeAspect="1"/>
          </p:cNvPicPr>
          <p:nvPr/>
        </p:nvPicPr>
        <p:blipFill>
          <a:blip r:embed="rId3"/>
          <a:stretch>
            <a:fillRect/>
          </a:stretch>
        </p:blipFill>
        <p:spPr>
          <a:xfrm>
            <a:off x="1035082" y="1219200"/>
            <a:ext cx="7118318" cy="5328380"/>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545DCAE-9BC8-43CF-9796-227DD5B26F90}"/>
              </a:ext>
            </a:extLst>
          </p:cNvPr>
          <p:cNvPicPr>
            <a:picLocks noChangeAspect="1"/>
          </p:cNvPicPr>
          <p:nvPr/>
        </p:nvPicPr>
        <p:blipFill>
          <a:blip r:embed="rId3"/>
          <a:stretch>
            <a:fillRect/>
          </a:stretch>
        </p:blipFill>
        <p:spPr>
          <a:xfrm>
            <a:off x="1035082" y="1219200"/>
            <a:ext cx="7118318" cy="5328380"/>
          </a:xfrm>
          <a:prstGeom prst="rect">
            <a:avLst/>
          </a:prstGeom>
        </p:spPr>
      </p:pic>
      <p:sp>
        <p:nvSpPr>
          <p:cNvPr id="3" name="Rounded Rectangle 2">
            <a:extLst>
              <a:ext uri="{FF2B5EF4-FFF2-40B4-BE49-F238E27FC236}">
                <a16:creationId xmlns:a16="http://schemas.microsoft.com/office/drawing/2014/main" id="{67457347-AFF0-B15B-D50D-5BFCA1C15818}"/>
              </a:ext>
            </a:extLst>
          </p:cNvPr>
          <p:cNvSpPr/>
          <p:nvPr/>
        </p:nvSpPr>
        <p:spPr>
          <a:xfrm>
            <a:off x="4621213" y="1524000"/>
            <a:ext cx="2617787" cy="1600200"/>
          </a:xfrm>
          <a:prstGeom prst="roundRect">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3600" b="1" dirty="0">
                <a:solidFill>
                  <a:schemeClr val="bg2">
                    <a:lumMod val="25000"/>
                  </a:schemeClr>
                </a:solidFill>
              </a:rPr>
              <a:t>Secteur 1</a:t>
            </a:r>
          </a:p>
        </p:txBody>
      </p:sp>
      <p:sp>
        <p:nvSpPr>
          <p:cNvPr id="5" name="Rounded Rectangle 4">
            <a:extLst>
              <a:ext uri="{FF2B5EF4-FFF2-40B4-BE49-F238E27FC236}">
                <a16:creationId xmlns:a16="http://schemas.microsoft.com/office/drawing/2014/main" id="{6FC5EA0A-CE75-95D6-BE6F-860B53F88235}"/>
              </a:ext>
            </a:extLst>
          </p:cNvPr>
          <p:cNvSpPr/>
          <p:nvPr/>
        </p:nvSpPr>
        <p:spPr>
          <a:xfrm>
            <a:off x="4419600" y="3200400"/>
            <a:ext cx="2617788" cy="3048000"/>
          </a:xfrm>
          <a:prstGeom prst="roundRect">
            <a:avLst>
              <a:gd name="adj" fmla="val 23925"/>
            </a:avLst>
          </a:prstGeom>
          <a:solidFill>
            <a:schemeClr val="accent6">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4000" b="1" dirty="0">
                <a:solidFill>
                  <a:schemeClr val="tx1">
                    <a:lumMod val="65000"/>
                    <a:lumOff val="35000"/>
                  </a:schemeClr>
                </a:solidFill>
              </a:rPr>
              <a:t>Secteur 3</a:t>
            </a:r>
          </a:p>
        </p:txBody>
      </p:sp>
      <p:sp>
        <p:nvSpPr>
          <p:cNvPr id="6" name="Rounded Rectangle 5">
            <a:extLst>
              <a:ext uri="{FF2B5EF4-FFF2-40B4-BE49-F238E27FC236}">
                <a16:creationId xmlns:a16="http://schemas.microsoft.com/office/drawing/2014/main" id="{E8AE7751-0BDC-5441-5C6C-1A7FAFF73FF0}"/>
              </a:ext>
            </a:extLst>
          </p:cNvPr>
          <p:cNvSpPr/>
          <p:nvPr/>
        </p:nvSpPr>
        <p:spPr>
          <a:xfrm>
            <a:off x="1600200" y="1600200"/>
            <a:ext cx="2617788" cy="3048000"/>
          </a:xfrm>
          <a:prstGeom prst="roundRect">
            <a:avLst/>
          </a:prstGeom>
          <a:solidFill>
            <a:schemeClr val="accent3">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4000" b="1" dirty="0">
                <a:solidFill>
                  <a:schemeClr val="tx1"/>
                </a:solidFill>
              </a:rPr>
              <a:t>Secteur 2</a:t>
            </a:r>
          </a:p>
        </p:txBody>
      </p:sp>
      <p:sp>
        <p:nvSpPr>
          <p:cNvPr id="7" name="Right Arrow 6">
            <a:extLst>
              <a:ext uri="{FF2B5EF4-FFF2-40B4-BE49-F238E27FC236}">
                <a16:creationId xmlns:a16="http://schemas.microsoft.com/office/drawing/2014/main" id="{98C85019-4963-FB92-DF4C-731854D7E595}"/>
              </a:ext>
            </a:extLst>
          </p:cNvPr>
          <p:cNvSpPr/>
          <p:nvPr/>
        </p:nvSpPr>
        <p:spPr>
          <a:xfrm>
            <a:off x="547688" y="2746375"/>
            <a:ext cx="1427162" cy="755650"/>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EBS</a:t>
            </a:r>
          </a:p>
        </p:txBody>
      </p:sp>
      <p:sp>
        <p:nvSpPr>
          <p:cNvPr id="10" name="Title 1">
            <a:extLst>
              <a:ext uri="{FF2B5EF4-FFF2-40B4-BE49-F238E27FC236}">
                <a16:creationId xmlns:a16="http://schemas.microsoft.com/office/drawing/2014/main" id="{9F3BC56D-D307-47A2-8EB8-C300FB1403AF}"/>
              </a:ext>
            </a:extLst>
          </p:cNvPr>
          <p:cNvSpPr txBox="1">
            <a:spLocks/>
          </p:cNvSpPr>
          <p:nvPr/>
        </p:nvSpPr>
        <p:spPr bwMode="auto">
          <a:xfrm>
            <a:off x="76200" y="274638"/>
            <a:ext cx="90678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lgn="l"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Déploiement militaire de la MANUC</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9C35F-1A09-6644-BEBC-8F3D42822F9D}"/>
              </a:ext>
            </a:extLst>
          </p:cNvPr>
          <p:cNvSpPr>
            <a:spLocks noGrp="1"/>
          </p:cNvSpPr>
          <p:nvPr>
            <p:ph type="title"/>
          </p:nvPr>
        </p:nvSpPr>
        <p:spPr>
          <a:xfrm>
            <a:off x="457200" y="274638"/>
            <a:ext cx="8229600" cy="9445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Secteur 2</a:t>
            </a:r>
          </a:p>
        </p:txBody>
      </p:sp>
      <p:pic>
        <p:nvPicPr>
          <p:cNvPr id="10" name="Picture 9">
            <a:extLst>
              <a:ext uri="{FF2B5EF4-FFF2-40B4-BE49-F238E27FC236}">
                <a16:creationId xmlns:a16="http://schemas.microsoft.com/office/drawing/2014/main" id="{33D93F42-0528-4BBD-86B8-91DEF2638AEC}"/>
              </a:ext>
            </a:extLst>
          </p:cNvPr>
          <p:cNvPicPr>
            <a:picLocks noChangeAspect="1"/>
          </p:cNvPicPr>
          <p:nvPr/>
        </p:nvPicPr>
        <p:blipFill>
          <a:blip r:embed="rId3"/>
          <a:stretch>
            <a:fillRect/>
          </a:stretch>
        </p:blipFill>
        <p:spPr>
          <a:xfrm>
            <a:off x="2369820" y="1371601"/>
            <a:ext cx="4107180" cy="4533900"/>
          </a:xfrm>
          <a:prstGeom prst="rect">
            <a:avLst/>
          </a:prstGeom>
        </p:spPr>
      </p:pic>
      <p:sp>
        <p:nvSpPr>
          <p:cNvPr id="12" name="Right Arrow 7">
            <a:extLst>
              <a:ext uri="{FF2B5EF4-FFF2-40B4-BE49-F238E27FC236}">
                <a16:creationId xmlns:a16="http://schemas.microsoft.com/office/drawing/2014/main" id="{A2056533-6ABE-4831-9295-8138CBF6D964}"/>
              </a:ext>
            </a:extLst>
          </p:cNvPr>
          <p:cNvSpPr/>
          <p:nvPr/>
        </p:nvSpPr>
        <p:spPr>
          <a:xfrm rot="5400000">
            <a:off x="4229101" y="1714500"/>
            <a:ext cx="1828798" cy="990599"/>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Bataillon d’infanterie</a:t>
            </a:r>
          </a:p>
        </p:txBody>
      </p:sp>
      <p:sp>
        <p:nvSpPr>
          <p:cNvPr id="13" name="Left Arrow 3">
            <a:extLst>
              <a:ext uri="{FF2B5EF4-FFF2-40B4-BE49-F238E27FC236}">
                <a16:creationId xmlns:a16="http://schemas.microsoft.com/office/drawing/2014/main" id="{0B02A81B-58E3-4549-A957-43407F540A6E}"/>
              </a:ext>
            </a:extLst>
          </p:cNvPr>
          <p:cNvSpPr/>
          <p:nvPr/>
        </p:nvSpPr>
        <p:spPr>
          <a:xfrm>
            <a:off x="6019800" y="3632200"/>
            <a:ext cx="1524000" cy="723900"/>
          </a:xfrm>
          <a:prstGeom prst="lef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Brigade (-)</a:t>
            </a:r>
          </a:p>
        </p:txBody>
      </p:sp>
      <p:sp>
        <p:nvSpPr>
          <p:cNvPr id="14" name="Right Arrow 10">
            <a:extLst>
              <a:ext uri="{FF2B5EF4-FFF2-40B4-BE49-F238E27FC236}">
                <a16:creationId xmlns:a16="http://schemas.microsoft.com/office/drawing/2014/main" id="{41D1FEEB-E2DA-4028-980B-08A96190D19F}"/>
              </a:ext>
            </a:extLst>
          </p:cNvPr>
          <p:cNvSpPr/>
          <p:nvPr/>
        </p:nvSpPr>
        <p:spPr>
          <a:xfrm>
            <a:off x="1779651" y="3048000"/>
            <a:ext cx="1649349" cy="1037590"/>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Bataillon d’infanterie</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6ABAFF9-EC55-4A61-BFD3-09CB9BED7F87}"/>
              </a:ext>
            </a:extLst>
          </p:cNvPr>
          <p:cNvPicPr>
            <a:picLocks noChangeAspect="1"/>
          </p:cNvPicPr>
          <p:nvPr/>
        </p:nvPicPr>
        <p:blipFill>
          <a:blip r:embed="rId3"/>
          <a:stretch>
            <a:fillRect/>
          </a:stretch>
        </p:blipFill>
        <p:spPr>
          <a:xfrm>
            <a:off x="2369820" y="1371601"/>
            <a:ext cx="4107180" cy="4533900"/>
          </a:xfrm>
          <a:prstGeom prst="rect">
            <a:avLst/>
          </a:prstGeom>
        </p:spPr>
      </p:pic>
      <p:sp>
        <p:nvSpPr>
          <p:cNvPr id="2" name="Title 1">
            <a:extLst>
              <a:ext uri="{FF2B5EF4-FFF2-40B4-BE49-F238E27FC236}">
                <a16:creationId xmlns:a16="http://schemas.microsoft.com/office/drawing/2014/main" id="{B134D1B3-14BC-7E16-BE7E-3566C7252C91}"/>
              </a:ext>
            </a:extLst>
          </p:cNvPr>
          <p:cNvSpPr>
            <a:spLocks noGrp="1"/>
          </p:cNvSpPr>
          <p:nvPr>
            <p:ph type="title"/>
          </p:nvPr>
        </p:nvSpPr>
        <p:spPr>
          <a:xfrm>
            <a:off x="457200" y="274638"/>
            <a:ext cx="8229600" cy="9445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Secteur 2</a:t>
            </a:r>
          </a:p>
        </p:txBody>
      </p:sp>
      <p:sp>
        <p:nvSpPr>
          <p:cNvPr id="13" name="Right Arrow 7">
            <a:extLst>
              <a:ext uri="{FF2B5EF4-FFF2-40B4-BE49-F238E27FC236}">
                <a16:creationId xmlns:a16="http://schemas.microsoft.com/office/drawing/2014/main" id="{457ECEF5-4479-49B3-B118-B8E0577D26CE}"/>
              </a:ext>
            </a:extLst>
          </p:cNvPr>
          <p:cNvSpPr/>
          <p:nvPr/>
        </p:nvSpPr>
        <p:spPr>
          <a:xfrm rot="5400000">
            <a:off x="4229101" y="1714500"/>
            <a:ext cx="1828798" cy="990599"/>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Bataillon d’infanterie</a:t>
            </a:r>
          </a:p>
        </p:txBody>
      </p:sp>
      <p:sp>
        <p:nvSpPr>
          <p:cNvPr id="14" name="Left Arrow 3">
            <a:extLst>
              <a:ext uri="{FF2B5EF4-FFF2-40B4-BE49-F238E27FC236}">
                <a16:creationId xmlns:a16="http://schemas.microsoft.com/office/drawing/2014/main" id="{7EA13793-8995-4C56-B2CA-8BDD8379C2E3}"/>
              </a:ext>
            </a:extLst>
          </p:cNvPr>
          <p:cNvSpPr/>
          <p:nvPr/>
        </p:nvSpPr>
        <p:spPr>
          <a:xfrm>
            <a:off x="6019800" y="3632200"/>
            <a:ext cx="1524000" cy="723900"/>
          </a:xfrm>
          <a:prstGeom prst="lef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Brigade (-)</a:t>
            </a:r>
          </a:p>
        </p:txBody>
      </p:sp>
      <p:sp>
        <p:nvSpPr>
          <p:cNvPr id="15" name="Right Arrow 10">
            <a:extLst>
              <a:ext uri="{FF2B5EF4-FFF2-40B4-BE49-F238E27FC236}">
                <a16:creationId xmlns:a16="http://schemas.microsoft.com/office/drawing/2014/main" id="{D010CE2F-8AD7-4214-A141-8B4EC7B4A8AC}"/>
              </a:ext>
            </a:extLst>
          </p:cNvPr>
          <p:cNvSpPr/>
          <p:nvPr/>
        </p:nvSpPr>
        <p:spPr>
          <a:xfrm>
            <a:off x="1779651" y="3048000"/>
            <a:ext cx="1649349" cy="1037590"/>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Bataillon d’infanterie</a:t>
            </a:r>
          </a:p>
        </p:txBody>
      </p:sp>
      <p:sp>
        <p:nvSpPr>
          <p:cNvPr id="12" name="Rounded Rectangle 11">
            <a:extLst>
              <a:ext uri="{FF2B5EF4-FFF2-40B4-BE49-F238E27FC236}">
                <a16:creationId xmlns:a16="http://schemas.microsoft.com/office/drawing/2014/main" id="{A55B8098-EA68-A263-DAA7-26575851AB71}"/>
              </a:ext>
            </a:extLst>
          </p:cNvPr>
          <p:cNvSpPr/>
          <p:nvPr/>
        </p:nvSpPr>
        <p:spPr>
          <a:xfrm>
            <a:off x="2743200" y="2444751"/>
            <a:ext cx="1662874" cy="2203449"/>
          </a:xfrm>
          <a:prstGeom prst="roundRect">
            <a:avLst/>
          </a:prstGeom>
          <a:solidFill>
            <a:schemeClr val="accent3">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sz="4000" b="1" dirty="0">
                <a:solidFill>
                  <a:schemeClr val="tx1"/>
                </a:solidFill>
              </a:rPr>
              <a:t>ZDR de l’EBS</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A0B583-54DE-40D6-B2DE-2653F50E7961}"/>
              </a:ext>
            </a:extLst>
          </p:cNvPr>
          <p:cNvPicPr>
            <a:picLocks noChangeAspect="1"/>
          </p:cNvPicPr>
          <p:nvPr/>
        </p:nvPicPr>
        <p:blipFill>
          <a:blip r:embed="rId3"/>
          <a:stretch>
            <a:fillRect/>
          </a:stretch>
        </p:blipFill>
        <p:spPr>
          <a:xfrm>
            <a:off x="2369820" y="1371601"/>
            <a:ext cx="4107180" cy="4533900"/>
          </a:xfrm>
          <a:prstGeom prst="rect">
            <a:avLst/>
          </a:prstGeom>
        </p:spPr>
      </p:pic>
      <p:sp>
        <p:nvSpPr>
          <p:cNvPr id="2" name="Title 1">
            <a:extLst>
              <a:ext uri="{FF2B5EF4-FFF2-40B4-BE49-F238E27FC236}">
                <a16:creationId xmlns:a16="http://schemas.microsoft.com/office/drawing/2014/main" id="{FEE4D161-901D-1EDA-FA82-B647D89343AC}"/>
              </a:ext>
            </a:extLst>
          </p:cNvPr>
          <p:cNvSpPr>
            <a:spLocks noGrp="1"/>
          </p:cNvSpPr>
          <p:nvPr>
            <p:ph type="title"/>
          </p:nvPr>
        </p:nvSpPr>
        <p:spPr>
          <a:xfrm>
            <a:off x="457200" y="274638"/>
            <a:ext cx="8229600" cy="9445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ZDR</a:t>
            </a:r>
          </a:p>
        </p:txBody>
      </p:sp>
      <p:sp>
        <p:nvSpPr>
          <p:cNvPr id="11" name="Right Arrow 10">
            <a:extLst>
              <a:ext uri="{FF2B5EF4-FFF2-40B4-BE49-F238E27FC236}">
                <a16:creationId xmlns:a16="http://schemas.microsoft.com/office/drawing/2014/main" id="{31ED2DA9-B741-1AC2-CA4B-E160767738A8}"/>
              </a:ext>
            </a:extLst>
          </p:cNvPr>
          <p:cNvSpPr/>
          <p:nvPr/>
        </p:nvSpPr>
        <p:spPr>
          <a:xfrm>
            <a:off x="1219200" y="3219450"/>
            <a:ext cx="1428750" cy="757238"/>
          </a:xfrm>
          <a:prstGeom prst="rightArrow">
            <a:avLst/>
          </a:prstGeom>
          <a:solidFill>
            <a:srgbClr val="00206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spcBef>
                <a:spcPts val="0"/>
              </a:spcBef>
              <a:spcAft>
                <a:spcPts val="0"/>
              </a:spcAft>
              <a:defRPr/>
            </a:pPr>
            <a:r>
              <a:rPr lang="fr-FR" dirty="0"/>
              <a:t>ZDR</a:t>
            </a:r>
          </a:p>
        </p:txBody>
      </p:sp>
      <p:pic>
        <p:nvPicPr>
          <p:cNvPr id="20485" name="Picture 2">
            <a:extLst>
              <a:ext uri="{FF2B5EF4-FFF2-40B4-BE49-F238E27FC236}">
                <a16:creationId xmlns:a16="http://schemas.microsoft.com/office/drawing/2014/main" id="{6A33D2AA-F28A-8570-962D-EACC9B3FB6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895600"/>
            <a:ext cx="15509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F43E8-1CC2-D35C-EC02-DA265C254288}"/>
              </a:ext>
            </a:extLst>
          </p:cNvPr>
          <p:cNvSpPr>
            <a:spLocks noGrp="1"/>
          </p:cNvSpPr>
          <p:nvPr>
            <p:ph type="title"/>
          </p:nvPr>
        </p:nvSpPr>
        <p:spPr>
          <a:xfrm>
            <a:off x="381000" y="38100"/>
            <a:ext cx="7315200" cy="876300"/>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ZDR du Bataillon</a:t>
            </a:r>
          </a:p>
        </p:txBody>
      </p:sp>
      <p:pic>
        <p:nvPicPr>
          <p:cNvPr id="21507" name="Picture 2">
            <a:extLst>
              <a:ext uri="{FF2B5EF4-FFF2-40B4-BE49-F238E27FC236}">
                <a16:creationId xmlns:a16="http://schemas.microsoft.com/office/drawing/2014/main" id="{5767270D-A7F8-9A62-8BAB-8B7118B2FB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9863" y="762000"/>
            <a:ext cx="6264275" cy="584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3" descr="Screen Shot 2018-02-27 at 14.52.48.png">
            <a:extLst>
              <a:ext uri="{FF2B5EF4-FFF2-40B4-BE49-F238E27FC236}">
                <a16:creationId xmlns:a16="http://schemas.microsoft.com/office/drawing/2014/main" id="{709ED8DD-C52E-EA3E-B613-D7DA166274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2819400"/>
            <a:ext cx="8255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EBE3E-C93E-0A2C-7BE3-EFBE2F4A9EFA}"/>
              </a:ext>
            </a:extLst>
          </p:cNvPr>
          <p:cNvSpPr>
            <a:spLocks noGrp="1"/>
          </p:cNvSpPr>
          <p:nvPr>
            <p:ph type="title"/>
          </p:nvPr>
        </p:nvSpPr>
        <p:spPr>
          <a:xfrm>
            <a:off x="-1" y="266700"/>
            <a:ext cx="8953511" cy="952500"/>
          </a:xfrm>
        </p:spPr>
        <p:txBody>
          <a:bodyPr rtlCol="0">
            <a:noAutofit/>
          </a:bodyPr>
          <a:lstStyle/>
          <a:p>
            <a:pPr algn="r" eaLnBrk="1" fontAlgn="auto" hangingPunct="1">
              <a:spcAft>
                <a:spcPts val="0"/>
              </a:spcAft>
              <a:defRPr/>
            </a:pPr>
            <a:r>
              <a:rPr lang="fr-FR" sz="3600" dirty="0">
                <a:solidFill>
                  <a:schemeClr val="accent2">
                    <a:lumMod val="60000"/>
                    <a:lumOff val="40000"/>
                  </a:schemeClr>
                </a:solidFill>
                <a:latin typeface="Century Gothic" charset="0"/>
                <a:ea typeface="MS PGothic" charset="0"/>
                <a:cs typeface="MS PGothic" charset="0"/>
              </a:rPr>
              <a:t>Organisation du bataillon d’infanterie</a:t>
            </a:r>
          </a:p>
        </p:txBody>
      </p:sp>
      <p:sp>
        <p:nvSpPr>
          <p:cNvPr id="6" name="TextBox 5">
            <a:extLst>
              <a:ext uri="{FF2B5EF4-FFF2-40B4-BE49-F238E27FC236}">
                <a16:creationId xmlns:a16="http://schemas.microsoft.com/office/drawing/2014/main" id="{2B9CF342-2D6C-12ED-DA77-E8CB1A7600FD}"/>
              </a:ext>
            </a:extLst>
          </p:cNvPr>
          <p:cNvSpPr txBox="1"/>
          <p:nvPr/>
        </p:nvSpPr>
        <p:spPr>
          <a:xfrm>
            <a:off x="257175" y="5664200"/>
            <a:ext cx="4038600" cy="923925"/>
          </a:xfrm>
          <a:prstGeom prst="rect">
            <a:avLst/>
          </a:prstGeom>
          <a:noFill/>
        </p:spPr>
        <p:txBody>
          <a:bodyPr>
            <a:spAutoFit/>
          </a:bodyPr>
          <a:lstStyle/>
          <a:p>
            <a:pPr eaLnBrk="1" fontAlgn="auto" hangingPunct="1">
              <a:spcBef>
                <a:spcPts val="0"/>
              </a:spcBef>
              <a:spcAft>
                <a:spcPts val="0"/>
              </a:spcAft>
              <a:defRPr/>
            </a:pPr>
            <a:r>
              <a:rPr lang="fr-FR" b="1" u="sng" dirty="0">
                <a:solidFill>
                  <a:srgbClr val="FF0000"/>
                </a:solidFill>
                <a:latin typeface="+mn-lt"/>
                <a:ea typeface="+mn-ea"/>
              </a:rPr>
              <a:t>Plus :</a:t>
            </a:r>
          </a:p>
          <a:p>
            <a:pPr eaLnBrk="1" fontAlgn="auto" hangingPunct="1">
              <a:spcBef>
                <a:spcPts val="0"/>
              </a:spcBef>
              <a:spcAft>
                <a:spcPts val="0"/>
              </a:spcAft>
              <a:defRPr/>
            </a:pPr>
            <a:r>
              <a:rPr lang="fr-FR" b="1" dirty="0">
                <a:solidFill>
                  <a:srgbClr val="FF0000"/>
                </a:solidFill>
                <a:latin typeface="+mn-lt"/>
                <a:ea typeface="+mn-ea"/>
              </a:rPr>
              <a:t>4 équipes d’engagement</a:t>
            </a:r>
          </a:p>
          <a:p>
            <a:pPr eaLnBrk="1" fontAlgn="auto" hangingPunct="1">
              <a:spcBef>
                <a:spcPts val="0"/>
              </a:spcBef>
              <a:spcAft>
                <a:spcPts val="0"/>
              </a:spcAft>
              <a:defRPr/>
            </a:pPr>
            <a:r>
              <a:rPr lang="fr-FR" b="1" dirty="0">
                <a:solidFill>
                  <a:srgbClr val="FF0000"/>
                </a:solidFill>
                <a:latin typeface="+mn-lt"/>
                <a:ea typeface="+mn-ea"/>
              </a:rPr>
              <a:t>4 Assistants de liaison communautaire</a:t>
            </a:r>
          </a:p>
        </p:txBody>
      </p:sp>
      <p:pic>
        <p:nvPicPr>
          <p:cNvPr id="22532" name="Picture 2">
            <a:extLst>
              <a:ext uri="{FF2B5EF4-FFF2-40B4-BE49-F238E27FC236}">
                <a16:creationId xmlns:a16="http://schemas.microsoft.com/office/drawing/2014/main" id="{7E5C71DB-FE32-29B9-42E1-C6CD7D82B9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 y="1447800"/>
            <a:ext cx="8763000" cy="401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B683687-EF6D-4B9D-B159-9AB523F1DF7E}"/>
              </a:ext>
            </a:extLst>
          </p:cNvPr>
          <p:cNvSpPr txBox="1"/>
          <p:nvPr/>
        </p:nvSpPr>
        <p:spPr>
          <a:xfrm>
            <a:off x="181928" y="1455495"/>
            <a:ext cx="1038225" cy="200055"/>
          </a:xfrm>
          <a:prstGeom prst="rect">
            <a:avLst/>
          </a:prstGeom>
          <a:solidFill>
            <a:schemeClr val="bg1"/>
          </a:solidFill>
        </p:spPr>
        <p:txBody>
          <a:bodyPr wrap="square" rtlCol="0">
            <a:spAutoFit/>
          </a:bodyPr>
          <a:lstStyle/>
          <a:p>
            <a:pPr algn="ctr"/>
            <a:r>
              <a:rPr lang="fr-FR" sz="700" b="1" dirty="0">
                <a:solidFill>
                  <a:srgbClr val="006699"/>
                </a:solidFill>
              </a:rPr>
              <a:t>Structure des grades</a:t>
            </a:r>
          </a:p>
        </p:txBody>
      </p:sp>
      <p:sp>
        <p:nvSpPr>
          <p:cNvPr id="7" name="TextBox 6">
            <a:extLst>
              <a:ext uri="{FF2B5EF4-FFF2-40B4-BE49-F238E27FC236}">
                <a16:creationId xmlns:a16="http://schemas.microsoft.com/office/drawing/2014/main" id="{467E3ED7-507A-4B22-8285-9557FE69A080}"/>
              </a:ext>
            </a:extLst>
          </p:cNvPr>
          <p:cNvSpPr txBox="1"/>
          <p:nvPr/>
        </p:nvSpPr>
        <p:spPr>
          <a:xfrm>
            <a:off x="1066800" y="1447800"/>
            <a:ext cx="914400" cy="215444"/>
          </a:xfrm>
          <a:prstGeom prst="rect">
            <a:avLst/>
          </a:prstGeom>
          <a:solidFill>
            <a:schemeClr val="bg1"/>
          </a:solidFill>
        </p:spPr>
        <p:txBody>
          <a:bodyPr wrap="square" rtlCol="0">
            <a:spAutoFit/>
          </a:bodyPr>
          <a:lstStyle/>
          <a:p>
            <a:pPr algn="ctr"/>
            <a:r>
              <a:rPr lang="fr-FR" sz="800" b="1" dirty="0">
                <a:solidFill>
                  <a:srgbClr val="006699"/>
                </a:solidFill>
              </a:rPr>
              <a:t>Armes</a:t>
            </a:r>
          </a:p>
        </p:txBody>
      </p:sp>
      <p:sp>
        <p:nvSpPr>
          <p:cNvPr id="8" name="TextBox 7">
            <a:extLst>
              <a:ext uri="{FF2B5EF4-FFF2-40B4-BE49-F238E27FC236}">
                <a16:creationId xmlns:a16="http://schemas.microsoft.com/office/drawing/2014/main" id="{90C70472-F458-4F9D-8445-49A69DD5112C}"/>
              </a:ext>
            </a:extLst>
          </p:cNvPr>
          <p:cNvSpPr txBox="1"/>
          <p:nvPr/>
        </p:nvSpPr>
        <p:spPr>
          <a:xfrm>
            <a:off x="1876425" y="1447800"/>
            <a:ext cx="914400" cy="215444"/>
          </a:xfrm>
          <a:prstGeom prst="rect">
            <a:avLst/>
          </a:prstGeom>
          <a:solidFill>
            <a:schemeClr val="bg1"/>
          </a:solidFill>
        </p:spPr>
        <p:txBody>
          <a:bodyPr wrap="square" rtlCol="0">
            <a:spAutoFit/>
          </a:bodyPr>
          <a:lstStyle/>
          <a:p>
            <a:pPr algn="ctr"/>
            <a:r>
              <a:rPr lang="fr-FR" sz="800" b="1" dirty="0">
                <a:solidFill>
                  <a:srgbClr val="006699"/>
                </a:solidFill>
              </a:rPr>
              <a:t>Équipements</a:t>
            </a:r>
          </a:p>
        </p:txBody>
      </p:sp>
      <p:sp>
        <p:nvSpPr>
          <p:cNvPr id="9" name="TextBox 8">
            <a:extLst>
              <a:ext uri="{FF2B5EF4-FFF2-40B4-BE49-F238E27FC236}">
                <a16:creationId xmlns:a16="http://schemas.microsoft.com/office/drawing/2014/main" id="{0F41BE13-8295-4DB6-9D86-5FD2FF83F29E}"/>
              </a:ext>
            </a:extLst>
          </p:cNvPr>
          <p:cNvSpPr txBox="1"/>
          <p:nvPr/>
        </p:nvSpPr>
        <p:spPr>
          <a:xfrm>
            <a:off x="133350" y="1663244"/>
            <a:ext cx="686752" cy="600164"/>
          </a:xfrm>
          <a:prstGeom prst="rect">
            <a:avLst/>
          </a:prstGeom>
          <a:solidFill>
            <a:schemeClr val="bg1"/>
          </a:solidFill>
        </p:spPr>
        <p:txBody>
          <a:bodyPr wrap="square" rtlCol="0">
            <a:spAutoFit/>
          </a:bodyPr>
          <a:lstStyle/>
          <a:p>
            <a:pPr>
              <a:spcAft>
                <a:spcPts val="200"/>
              </a:spcAft>
            </a:pPr>
            <a:r>
              <a:rPr lang="fr-FR" sz="700" dirty="0"/>
              <a:t>Officiers</a:t>
            </a:r>
          </a:p>
          <a:p>
            <a:pPr>
              <a:spcAft>
                <a:spcPts val="200"/>
              </a:spcAft>
            </a:pPr>
            <a:r>
              <a:rPr lang="fr-FR" sz="700" dirty="0"/>
              <a:t>Adjudants</a:t>
            </a:r>
          </a:p>
          <a:p>
            <a:pPr>
              <a:spcAft>
                <a:spcPts val="200"/>
              </a:spcAft>
            </a:pPr>
            <a:r>
              <a:rPr lang="fr-FR" sz="700" dirty="0"/>
              <a:t>Sous-officiers</a:t>
            </a:r>
          </a:p>
          <a:p>
            <a:pPr>
              <a:spcAft>
                <a:spcPts val="200"/>
              </a:spcAft>
            </a:pPr>
            <a:r>
              <a:rPr lang="fr-FR" sz="700" dirty="0"/>
              <a:t>Autres</a:t>
            </a:r>
          </a:p>
        </p:txBody>
      </p:sp>
      <p:sp>
        <p:nvSpPr>
          <p:cNvPr id="10" name="TextBox 9">
            <a:extLst>
              <a:ext uri="{FF2B5EF4-FFF2-40B4-BE49-F238E27FC236}">
                <a16:creationId xmlns:a16="http://schemas.microsoft.com/office/drawing/2014/main" id="{9F0BC1AA-5AC9-4131-A590-0C9CFF81002A}"/>
              </a:ext>
            </a:extLst>
          </p:cNvPr>
          <p:cNvSpPr txBox="1"/>
          <p:nvPr/>
        </p:nvSpPr>
        <p:spPr>
          <a:xfrm>
            <a:off x="1073466" y="1650320"/>
            <a:ext cx="778193" cy="733534"/>
          </a:xfrm>
          <a:prstGeom prst="rect">
            <a:avLst/>
          </a:prstGeom>
          <a:solidFill>
            <a:schemeClr val="bg1"/>
          </a:solidFill>
        </p:spPr>
        <p:txBody>
          <a:bodyPr wrap="square" rtlCol="0">
            <a:spAutoFit/>
          </a:bodyPr>
          <a:lstStyle/>
          <a:p>
            <a:pPr>
              <a:spcAft>
                <a:spcPts val="200"/>
              </a:spcAft>
            </a:pPr>
            <a:r>
              <a:rPr lang="fr-FR" sz="700" dirty="0"/>
              <a:t>TTB</a:t>
            </a:r>
          </a:p>
          <a:p>
            <a:pPr>
              <a:spcAft>
                <a:spcPts val="200"/>
              </a:spcAft>
            </a:pPr>
            <a:r>
              <a:rPr lang="fr-FR" sz="700" dirty="0"/>
              <a:t>Mortiers</a:t>
            </a:r>
          </a:p>
          <a:p>
            <a:pPr>
              <a:spcAft>
                <a:spcPts val="200"/>
              </a:spcAft>
            </a:pPr>
            <a:r>
              <a:rPr lang="fr-FR" sz="700" dirty="0"/>
              <a:t>Mitrailleuses</a:t>
            </a:r>
          </a:p>
          <a:p>
            <a:pPr>
              <a:spcAft>
                <a:spcPts val="200"/>
              </a:spcAft>
            </a:pPr>
            <a:r>
              <a:rPr lang="fr-FR" sz="700" dirty="0"/>
              <a:t>Lance-grenades</a:t>
            </a:r>
          </a:p>
          <a:p>
            <a:pPr>
              <a:spcAft>
                <a:spcPts val="200"/>
              </a:spcAft>
            </a:pPr>
            <a:r>
              <a:rPr lang="fr-FR" sz="700" dirty="0"/>
              <a:t>automatiques</a:t>
            </a:r>
          </a:p>
        </p:txBody>
      </p:sp>
      <p:sp>
        <p:nvSpPr>
          <p:cNvPr id="11" name="TextBox 10">
            <a:extLst>
              <a:ext uri="{FF2B5EF4-FFF2-40B4-BE49-F238E27FC236}">
                <a16:creationId xmlns:a16="http://schemas.microsoft.com/office/drawing/2014/main" id="{B4E70AF0-9C47-41A8-9E14-9505B2727AE8}"/>
              </a:ext>
            </a:extLst>
          </p:cNvPr>
          <p:cNvSpPr txBox="1"/>
          <p:nvPr/>
        </p:nvSpPr>
        <p:spPr>
          <a:xfrm>
            <a:off x="2098357" y="1676400"/>
            <a:ext cx="575310" cy="600164"/>
          </a:xfrm>
          <a:prstGeom prst="rect">
            <a:avLst/>
          </a:prstGeom>
          <a:solidFill>
            <a:schemeClr val="bg1"/>
          </a:solidFill>
        </p:spPr>
        <p:txBody>
          <a:bodyPr wrap="square" rtlCol="0">
            <a:spAutoFit/>
          </a:bodyPr>
          <a:lstStyle/>
          <a:p>
            <a:pPr>
              <a:spcAft>
                <a:spcPts val="200"/>
              </a:spcAft>
            </a:pPr>
            <a:r>
              <a:rPr lang="fr-FR" sz="700" dirty="0"/>
              <a:t>Radar GS</a:t>
            </a:r>
          </a:p>
          <a:p>
            <a:pPr>
              <a:spcAft>
                <a:spcPts val="200"/>
              </a:spcAft>
            </a:pPr>
            <a:r>
              <a:rPr lang="fr-FR" sz="700" dirty="0"/>
              <a:t>Drones</a:t>
            </a:r>
          </a:p>
          <a:p>
            <a:pPr>
              <a:spcAft>
                <a:spcPts val="200"/>
              </a:spcAft>
            </a:pPr>
            <a:r>
              <a:rPr lang="fr-FR" sz="700" dirty="0"/>
              <a:t>Traceur</a:t>
            </a:r>
          </a:p>
          <a:p>
            <a:pPr>
              <a:spcAft>
                <a:spcPts val="200"/>
              </a:spcAft>
            </a:pPr>
            <a:r>
              <a:rPr lang="fr-FR" sz="700" dirty="0"/>
              <a:t>Véhicules</a:t>
            </a:r>
          </a:p>
        </p:txBody>
      </p:sp>
      <p:sp>
        <p:nvSpPr>
          <p:cNvPr id="12" name="TextBox 11">
            <a:extLst>
              <a:ext uri="{FF2B5EF4-FFF2-40B4-BE49-F238E27FC236}">
                <a16:creationId xmlns:a16="http://schemas.microsoft.com/office/drawing/2014/main" id="{C809E6DE-9122-4B89-BCA5-2877472D2CDD}"/>
              </a:ext>
            </a:extLst>
          </p:cNvPr>
          <p:cNvSpPr txBox="1"/>
          <p:nvPr/>
        </p:nvSpPr>
        <p:spPr>
          <a:xfrm>
            <a:off x="5609273" y="2158077"/>
            <a:ext cx="1066800" cy="338554"/>
          </a:xfrm>
          <a:prstGeom prst="rect">
            <a:avLst/>
          </a:prstGeom>
          <a:solidFill>
            <a:schemeClr val="bg1"/>
          </a:solidFill>
        </p:spPr>
        <p:txBody>
          <a:bodyPr wrap="square" rtlCol="0">
            <a:spAutoFit/>
          </a:bodyPr>
          <a:lstStyle/>
          <a:p>
            <a:pPr algn="ctr"/>
            <a:r>
              <a:rPr lang="fr-FR" sz="800" dirty="0">
                <a:solidFill>
                  <a:srgbClr val="006699"/>
                </a:solidFill>
              </a:rPr>
              <a:t>GROUPE DE COMMANDEMENT</a:t>
            </a:r>
          </a:p>
        </p:txBody>
      </p:sp>
      <p:sp>
        <p:nvSpPr>
          <p:cNvPr id="13" name="TextBox 12">
            <a:extLst>
              <a:ext uri="{FF2B5EF4-FFF2-40B4-BE49-F238E27FC236}">
                <a16:creationId xmlns:a16="http://schemas.microsoft.com/office/drawing/2014/main" id="{5D0D88C8-AF15-4940-84A1-5573E1236DC8}"/>
              </a:ext>
            </a:extLst>
          </p:cNvPr>
          <p:cNvSpPr txBox="1"/>
          <p:nvPr/>
        </p:nvSpPr>
        <p:spPr>
          <a:xfrm>
            <a:off x="7467600" y="2188676"/>
            <a:ext cx="821055" cy="338554"/>
          </a:xfrm>
          <a:prstGeom prst="rect">
            <a:avLst/>
          </a:prstGeom>
          <a:solidFill>
            <a:schemeClr val="bg1"/>
          </a:solidFill>
        </p:spPr>
        <p:txBody>
          <a:bodyPr wrap="square" rtlCol="0">
            <a:spAutoFit/>
          </a:bodyPr>
          <a:lstStyle/>
          <a:p>
            <a:pPr algn="ctr"/>
            <a:r>
              <a:rPr lang="fr-FR" sz="800" dirty="0">
                <a:solidFill>
                  <a:srgbClr val="006699"/>
                </a:solidFill>
              </a:rPr>
              <a:t>OFFICIER D’ÉTAT-MAJOR</a:t>
            </a:r>
          </a:p>
        </p:txBody>
      </p:sp>
      <p:sp>
        <p:nvSpPr>
          <p:cNvPr id="14" name="TextBox 13">
            <a:extLst>
              <a:ext uri="{FF2B5EF4-FFF2-40B4-BE49-F238E27FC236}">
                <a16:creationId xmlns:a16="http://schemas.microsoft.com/office/drawing/2014/main" id="{13B5953D-EF36-41F4-B61D-9719FC284E58}"/>
              </a:ext>
            </a:extLst>
          </p:cNvPr>
          <p:cNvSpPr txBox="1"/>
          <p:nvPr/>
        </p:nvSpPr>
        <p:spPr>
          <a:xfrm>
            <a:off x="5609273" y="2914521"/>
            <a:ext cx="821055" cy="338554"/>
          </a:xfrm>
          <a:prstGeom prst="rect">
            <a:avLst/>
          </a:prstGeom>
          <a:solidFill>
            <a:schemeClr val="bg1"/>
          </a:solidFill>
        </p:spPr>
        <p:txBody>
          <a:bodyPr wrap="square" rtlCol="0">
            <a:spAutoFit/>
          </a:bodyPr>
          <a:lstStyle/>
          <a:p>
            <a:pPr algn="ctr"/>
            <a:r>
              <a:rPr lang="fr-FR" sz="800" dirty="0">
                <a:solidFill>
                  <a:srgbClr val="006699"/>
                </a:solidFill>
              </a:rPr>
              <a:t>COMPAGNIE D’APPUI</a:t>
            </a:r>
          </a:p>
        </p:txBody>
      </p:sp>
      <p:sp>
        <p:nvSpPr>
          <p:cNvPr id="15" name="TextBox 14">
            <a:extLst>
              <a:ext uri="{FF2B5EF4-FFF2-40B4-BE49-F238E27FC236}">
                <a16:creationId xmlns:a16="http://schemas.microsoft.com/office/drawing/2014/main" id="{BA8B80FF-3C61-4759-A71B-A064979BBCE9}"/>
              </a:ext>
            </a:extLst>
          </p:cNvPr>
          <p:cNvSpPr txBox="1"/>
          <p:nvPr/>
        </p:nvSpPr>
        <p:spPr>
          <a:xfrm>
            <a:off x="656272" y="2683688"/>
            <a:ext cx="821055" cy="461665"/>
          </a:xfrm>
          <a:prstGeom prst="rect">
            <a:avLst/>
          </a:prstGeom>
          <a:solidFill>
            <a:schemeClr val="bg1"/>
          </a:solidFill>
        </p:spPr>
        <p:txBody>
          <a:bodyPr wrap="square" rtlCol="0">
            <a:spAutoFit/>
          </a:bodyPr>
          <a:lstStyle/>
          <a:p>
            <a:pPr algn="ctr"/>
            <a:r>
              <a:rPr lang="fr-FR" sz="800" dirty="0">
                <a:solidFill>
                  <a:srgbClr val="006699"/>
                </a:solidFill>
              </a:rPr>
              <a:t>4 X GROUPE DE COMPAGNIES D'INFANTERIE</a:t>
            </a:r>
          </a:p>
        </p:txBody>
      </p:sp>
      <p:sp>
        <p:nvSpPr>
          <p:cNvPr id="16" name="TextBox 15">
            <a:extLst>
              <a:ext uri="{FF2B5EF4-FFF2-40B4-BE49-F238E27FC236}">
                <a16:creationId xmlns:a16="http://schemas.microsoft.com/office/drawing/2014/main" id="{9C51420A-2441-40A1-8ED9-E4B04708DAD4}"/>
              </a:ext>
            </a:extLst>
          </p:cNvPr>
          <p:cNvSpPr txBox="1"/>
          <p:nvPr/>
        </p:nvSpPr>
        <p:spPr>
          <a:xfrm>
            <a:off x="222884" y="4191000"/>
            <a:ext cx="821055" cy="338554"/>
          </a:xfrm>
          <a:prstGeom prst="rect">
            <a:avLst/>
          </a:prstGeom>
          <a:solidFill>
            <a:schemeClr val="bg1"/>
          </a:solidFill>
        </p:spPr>
        <p:txBody>
          <a:bodyPr wrap="square" rtlCol="0">
            <a:spAutoFit/>
          </a:bodyPr>
          <a:lstStyle/>
          <a:p>
            <a:pPr algn="ctr"/>
            <a:r>
              <a:rPr lang="fr-FR" sz="800" dirty="0">
                <a:solidFill>
                  <a:srgbClr val="FF5050"/>
                </a:solidFill>
              </a:rPr>
              <a:t>PELOTON MÉCANICIENS</a:t>
            </a:r>
          </a:p>
        </p:txBody>
      </p:sp>
      <p:sp>
        <p:nvSpPr>
          <p:cNvPr id="17" name="TextBox 16">
            <a:extLst>
              <a:ext uri="{FF2B5EF4-FFF2-40B4-BE49-F238E27FC236}">
                <a16:creationId xmlns:a16="http://schemas.microsoft.com/office/drawing/2014/main" id="{D86EE932-CA42-4F31-ADFD-3F311B96AE19}"/>
              </a:ext>
            </a:extLst>
          </p:cNvPr>
          <p:cNvSpPr txBox="1"/>
          <p:nvPr/>
        </p:nvSpPr>
        <p:spPr>
          <a:xfrm>
            <a:off x="1477327" y="4238408"/>
            <a:ext cx="821055" cy="338554"/>
          </a:xfrm>
          <a:prstGeom prst="rect">
            <a:avLst/>
          </a:prstGeom>
          <a:solidFill>
            <a:schemeClr val="bg1"/>
          </a:solidFill>
        </p:spPr>
        <p:txBody>
          <a:bodyPr wrap="square" rtlCol="0">
            <a:spAutoFit/>
          </a:bodyPr>
          <a:lstStyle/>
          <a:p>
            <a:pPr algn="ctr"/>
            <a:r>
              <a:rPr lang="fr-FR" sz="800" dirty="0">
                <a:solidFill>
                  <a:srgbClr val="FF5050"/>
                </a:solidFill>
              </a:rPr>
              <a:t>3 PELOTONS D'INFANTERIE</a:t>
            </a:r>
          </a:p>
        </p:txBody>
      </p:sp>
      <p:sp>
        <p:nvSpPr>
          <p:cNvPr id="18" name="TextBox 17">
            <a:extLst>
              <a:ext uri="{FF2B5EF4-FFF2-40B4-BE49-F238E27FC236}">
                <a16:creationId xmlns:a16="http://schemas.microsoft.com/office/drawing/2014/main" id="{B31C808A-3E2B-4CD0-BD2F-4168DE3BC8ED}"/>
              </a:ext>
            </a:extLst>
          </p:cNvPr>
          <p:cNvSpPr txBox="1"/>
          <p:nvPr/>
        </p:nvSpPr>
        <p:spPr>
          <a:xfrm>
            <a:off x="2590800" y="4069131"/>
            <a:ext cx="821055" cy="338554"/>
          </a:xfrm>
          <a:prstGeom prst="rect">
            <a:avLst/>
          </a:prstGeom>
          <a:solidFill>
            <a:schemeClr val="bg1"/>
          </a:solidFill>
        </p:spPr>
        <p:txBody>
          <a:bodyPr wrap="square" rtlCol="0">
            <a:spAutoFit/>
          </a:bodyPr>
          <a:lstStyle/>
          <a:p>
            <a:pPr algn="ctr"/>
            <a:r>
              <a:rPr lang="fr-FR" sz="800" dirty="0">
                <a:solidFill>
                  <a:srgbClr val="FF5050"/>
                </a:solidFill>
              </a:rPr>
              <a:t>PELOTON D’APPUI</a:t>
            </a:r>
          </a:p>
        </p:txBody>
      </p:sp>
      <p:sp>
        <p:nvSpPr>
          <p:cNvPr id="19" name="TextBox 18">
            <a:extLst>
              <a:ext uri="{FF2B5EF4-FFF2-40B4-BE49-F238E27FC236}">
                <a16:creationId xmlns:a16="http://schemas.microsoft.com/office/drawing/2014/main" id="{3CB40E5A-09AD-40E7-9C20-EE896043D322}"/>
              </a:ext>
            </a:extLst>
          </p:cNvPr>
          <p:cNvSpPr txBox="1"/>
          <p:nvPr/>
        </p:nvSpPr>
        <p:spPr>
          <a:xfrm>
            <a:off x="3834764" y="4069131"/>
            <a:ext cx="821055" cy="215444"/>
          </a:xfrm>
          <a:prstGeom prst="rect">
            <a:avLst/>
          </a:prstGeom>
          <a:solidFill>
            <a:schemeClr val="bg1"/>
          </a:solidFill>
        </p:spPr>
        <p:txBody>
          <a:bodyPr wrap="square" rtlCol="0">
            <a:spAutoFit/>
          </a:bodyPr>
          <a:lstStyle/>
          <a:p>
            <a:pPr algn="ctr"/>
            <a:r>
              <a:rPr lang="fr-FR" sz="800" dirty="0">
                <a:solidFill>
                  <a:srgbClr val="FF5050"/>
                </a:solidFill>
              </a:rPr>
              <a:t>MORTIERS</a:t>
            </a:r>
          </a:p>
        </p:txBody>
      </p:sp>
      <p:sp>
        <p:nvSpPr>
          <p:cNvPr id="20" name="TextBox 19">
            <a:extLst>
              <a:ext uri="{FF2B5EF4-FFF2-40B4-BE49-F238E27FC236}">
                <a16:creationId xmlns:a16="http://schemas.microsoft.com/office/drawing/2014/main" id="{0215D410-C0BC-4187-B5DD-14835AC1D28A}"/>
              </a:ext>
            </a:extLst>
          </p:cNvPr>
          <p:cNvSpPr txBox="1"/>
          <p:nvPr/>
        </p:nvSpPr>
        <p:spPr>
          <a:xfrm>
            <a:off x="4911092" y="4069131"/>
            <a:ext cx="821055" cy="215444"/>
          </a:xfrm>
          <a:prstGeom prst="rect">
            <a:avLst/>
          </a:prstGeom>
          <a:solidFill>
            <a:schemeClr val="bg1"/>
          </a:solidFill>
        </p:spPr>
        <p:txBody>
          <a:bodyPr wrap="square" rtlCol="0">
            <a:spAutoFit/>
          </a:bodyPr>
          <a:lstStyle/>
          <a:p>
            <a:pPr algn="ctr"/>
            <a:r>
              <a:rPr lang="fr-FR" sz="800" dirty="0">
                <a:solidFill>
                  <a:srgbClr val="FF5050"/>
                </a:solidFill>
              </a:rPr>
              <a:t>INGÉNIEURS</a:t>
            </a:r>
          </a:p>
        </p:txBody>
      </p:sp>
      <p:sp>
        <p:nvSpPr>
          <p:cNvPr id="21" name="TextBox 20">
            <a:extLst>
              <a:ext uri="{FF2B5EF4-FFF2-40B4-BE49-F238E27FC236}">
                <a16:creationId xmlns:a16="http://schemas.microsoft.com/office/drawing/2014/main" id="{AE849EA9-ED31-45A5-9F93-5249852BC9A9}"/>
              </a:ext>
            </a:extLst>
          </p:cNvPr>
          <p:cNvSpPr txBox="1"/>
          <p:nvPr/>
        </p:nvSpPr>
        <p:spPr>
          <a:xfrm>
            <a:off x="5895972" y="4064549"/>
            <a:ext cx="962028" cy="338554"/>
          </a:xfrm>
          <a:prstGeom prst="rect">
            <a:avLst/>
          </a:prstGeom>
          <a:solidFill>
            <a:schemeClr val="bg1"/>
          </a:solidFill>
        </p:spPr>
        <p:txBody>
          <a:bodyPr wrap="square" rtlCol="0">
            <a:spAutoFit/>
          </a:bodyPr>
          <a:lstStyle/>
          <a:p>
            <a:pPr algn="ctr"/>
            <a:r>
              <a:rPr lang="fr-FR" sz="800" dirty="0">
                <a:solidFill>
                  <a:srgbClr val="FF5050"/>
                </a:solidFill>
              </a:rPr>
              <a:t>RECONNAISSANCE ET SURVEILLANCE</a:t>
            </a:r>
          </a:p>
        </p:txBody>
      </p:sp>
      <p:sp>
        <p:nvSpPr>
          <p:cNvPr id="22" name="TextBox 21">
            <a:extLst>
              <a:ext uri="{FF2B5EF4-FFF2-40B4-BE49-F238E27FC236}">
                <a16:creationId xmlns:a16="http://schemas.microsoft.com/office/drawing/2014/main" id="{61B0D6A1-AD3D-4E3D-B8D6-1B4B0364623C}"/>
              </a:ext>
            </a:extLst>
          </p:cNvPr>
          <p:cNvSpPr txBox="1"/>
          <p:nvPr/>
        </p:nvSpPr>
        <p:spPr>
          <a:xfrm>
            <a:off x="7088507" y="4069131"/>
            <a:ext cx="821055" cy="215444"/>
          </a:xfrm>
          <a:prstGeom prst="rect">
            <a:avLst/>
          </a:prstGeom>
          <a:solidFill>
            <a:schemeClr val="bg1"/>
          </a:solidFill>
        </p:spPr>
        <p:txBody>
          <a:bodyPr wrap="square" rtlCol="0">
            <a:spAutoFit/>
          </a:bodyPr>
          <a:lstStyle/>
          <a:p>
            <a:pPr algn="ctr"/>
            <a:r>
              <a:rPr lang="fr-FR" sz="800" dirty="0">
                <a:solidFill>
                  <a:srgbClr val="FF5050"/>
                </a:solidFill>
              </a:rPr>
              <a:t>LOGISTIQUE</a:t>
            </a:r>
          </a:p>
        </p:txBody>
      </p:sp>
      <p:sp>
        <p:nvSpPr>
          <p:cNvPr id="23" name="TextBox 22">
            <a:extLst>
              <a:ext uri="{FF2B5EF4-FFF2-40B4-BE49-F238E27FC236}">
                <a16:creationId xmlns:a16="http://schemas.microsoft.com/office/drawing/2014/main" id="{4D1794F4-F135-40E8-A4C2-9D10F0DC17EB}"/>
              </a:ext>
            </a:extLst>
          </p:cNvPr>
          <p:cNvSpPr txBox="1"/>
          <p:nvPr/>
        </p:nvSpPr>
        <p:spPr>
          <a:xfrm>
            <a:off x="8132456" y="4069131"/>
            <a:ext cx="821055" cy="215444"/>
          </a:xfrm>
          <a:prstGeom prst="rect">
            <a:avLst/>
          </a:prstGeom>
          <a:solidFill>
            <a:schemeClr val="bg1"/>
          </a:solidFill>
        </p:spPr>
        <p:txBody>
          <a:bodyPr wrap="square" rtlCol="0">
            <a:spAutoFit/>
          </a:bodyPr>
          <a:lstStyle/>
          <a:p>
            <a:pPr algn="ctr"/>
            <a:r>
              <a:rPr lang="fr-FR" sz="800" dirty="0">
                <a:solidFill>
                  <a:srgbClr val="FF5050"/>
                </a:solidFill>
              </a:rPr>
              <a:t>MÉDICAL</a:t>
            </a:r>
          </a:p>
        </p:txBody>
      </p:sp>
      <p:sp>
        <p:nvSpPr>
          <p:cNvPr id="24" name="TextBox 23">
            <a:extLst>
              <a:ext uri="{FF2B5EF4-FFF2-40B4-BE49-F238E27FC236}">
                <a16:creationId xmlns:a16="http://schemas.microsoft.com/office/drawing/2014/main" id="{D6980D93-A7C4-4BC5-8444-D00E165EE3ED}"/>
              </a:ext>
            </a:extLst>
          </p:cNvPr>
          <p:cNvSpPr txBox="1"/>
          <p:nvPr/>
        </p:nvSpPr>
        <p:spPr>
          <a:xfrm>
            <a:off x="303847" y="5239434"/>
            <a:ext cx="821055" cy="215444"/>
          </a:xfrm>
          <a:prstGeom prst="rect">
            <a:avLst/>
          </a:prstGeom>
          <a:solidFill>
            <a:schemeClr val="bg1"/>
          </a:solidFill>
        </p:spPr>
        <p:txBody>
          <a:bodyPr wrap="square" rtlCol="0">
            <a:spAutoFit/>
          </a:bodyPr>
          <a:lstStyle/>
          <a:p>
            <a:pPr algn="ctr"/>
            <a:r>
              <a:rPr lang="fr-FR" sz="800" dirty="0"/>
              <a:t>SECTIONS</a:t>
            </a:r>
          </a:p>
        </p:txBody>
      </p:sp>
      <p:sp>
        <p:nvSpPr>
          <p:cNvPr id="25" name="TextBox 24">
            <a:extLst>
              <a:ext uri="{FF2B5EF4-FFF2-40B4-BE49-F238E27FC236}">
                <a16:creationId xmlns:a16="http://schemas.microsoft.com/office/drawing/2014/main" id="{87F6D7D6-FDA0-48F0-8602-63F05306E78E}"/>
              </a:ext>
            </a:extLst>
          </p:cNvPr>
          <p:cNvSpPr txBox="1"/>
          <p:nvPr/>
        </p:nvSpPr>
        <p:spPr>
          <a:xfrm>
            <a:off x="1524000" y="5239434"/>
            <a:ext cx="821055" cy="215444"/>
          </a:xfrm>
          <a:prstGeom prst="rect">
            <a:avLst/>
          </a:prstGeom>
          <a:solidFill>
            <a:schemeClr val="bg1"/>
          </a:solidFill>
        </p:spPr>
        <p:txBody>
          <a:bodyPr wrap="square" rtlCol="0">
            <a:spAutoFit/>
          </a:bodyPr>
          <a:lstStyle/>
          <a:p>
            <a:pPr algn="ctr"/>
            <a:r>
              <a:rPr lang="fr-FR" sz="800" dirty="0"/>
              <a:t>SECTIONS</a:t>
            </a:r>
          </a:p>
        </p:txBody>
      </p:sp>
      <p:sp>
        <p:nvSpPr>
          <p:cNvPr id="26" name="TextBox 25">
            <a:extLst>
              <a:ext uri="{FF2B5EF4-FFF2-40B4-BE49-F238E27FC236}">
                <a16:creationId xmlns:a16="http://schemas.microsoft.com/office/drawing/2014/main" id="{09108B10-957A-4E61-BA80-65D0A6A69312}"/>
              </a:ext>
            </a:extLst>
          </p:cNvPr>
          <p:cNvSpPr txBox="1"/>
          <p:nvPr/>
        </p:nvSpPr>
        <p:spPr>
          <a:xfrm>
            <a:off x="2298382" y="5071646"/>
            <a:ext cx="821055" cy="338554"/>
          </a:xfrm>
          <a:prstGeom prst="rect">
            <a:avLst/>
          </a:prstGeom>
          <a:solidFill>
            <a:schemeClr val="bg1"/>
          </a:solidFill>
        </p:spPr>
        <p:txBody>
          <a:bodyPr wrap="square" rtlCol="0">
            <a:spAutoFit/>
          </a:bodyPr>
          <a:lstStyle/>
          <a:p>
            <a:pPr algn="ctr"/>
            <a:r>
              <a:rPr lang="fr-FR" sz="800" dirty="0"/>
              <a:t>APPUI AU COMBAT</a:t>
            </a:r>
          </a:p>
        </p:txBody>
      </p:sp>
      <p:sp>
        <p:nvSpPr>
          <p:cNvPr id="27" name="TextBox 26">
            <a:extLst>
              <a:ext uri="{FF2B5EF4-FFF2-40B4-BE49-F238E27FC236}">
                <a16:creationId xmlns:a16="http://schemas.microsoft.com/office/drawing/2014/main" id="{2934F467-0F12-4709-8CA6-D9502A978DEC}"/>
              </a:ext>
            </a:extLst>
          </p:cNvPr>
          <p:cNvSpPr txBox="1"/>
          <p:nvPr/>
        </p:nvSpPr>
        <p:spPr>
          <a:xfrm>
            <a:off x="3001327" y="5071646"/>
            <a:ext cx="821055" cy="338554"/>
          </a:xfrm>
          <a:prstGeom prst="rect">
            <a:avLst/>
          </a:prstGeom>
          <a:solidFill>
            <a:schemeClr val="bg1"/>
          </a:solidFill>
        </p:spPr>
        <p:txBody>
          <a:bodyPr wrap="square" rtlCol="0">
            <a:spAutoFit/>
          </a:bodyPr>
          <a:lstStyle/>
          <a:p>
            <a:pPr algn="ctr"/>
            <a:r>
              <a:rPr lang="fr-FR" sz="800" dirty="0"/>
              <a:t>APPUI LOGISTIQUE</a:t>
            </a:r>
          </a:p>
        </p:txBody>
      </p:sp>
      <p:sp>
        <p:nvSpPr>
          <p:cNvPr id="28" name="TextBox 27">
            <a:extLst>
              <a:ext uri="{FF2B5EF4-FFF2-40B4-BE49-F238E27FC236}">
                <a16:creationId xmlns:a16="http://schemas.microsoft.com/office/drawing/2014/main" id="{01D61059-DB7B-47CC-BF72-4381D2F4B7B7}"/>
              </a:ext>
            </a:extLst>
          </p:cNvPr>
          <p:cNvSpPr txBox="1"/>
          <p:nvPr/>
        </p:nvSpPr>
        <p:spPr>
          <a:xfrm>
            <a:off x="5321619" y="5045300"/>
            <a:ext cx="821055" cy="338554"/>
          </a:xfrm>
          <a:prstGeom prst="rect">
            <a:avLst/>
          </a:prstGeom>
          <a:solidFill>
            <a:schemeClr val="bg1"/>
          </a:solidFill>
        </p:spPr>
        <p:txBody>
          <a:bodyPr wrap="square" rtlCol="0">
            <a:spAutoFit/>
          </a:bodyPr>
          <a:lstStyle/>
          <a:p>
            <a:pPr algn="ctr"/>
            <a:r>
              <a:rPr lang="fr-FR" sz="800" dirty="0"/>
              <a:t>APPUI LOGISTIQUE</a:t>
            </a:r>
          </a:p>
        </p:txBody>
      </p:sp>
      <p:sp>
        <p:nvSpPr>
          <p:cNvPr id="29" name="TextBox 28">
            <a:extLst>
              <a:ext uri="{FF2B5EF4-FFF2-40B4-BE49-F238E27FC236}">
                <a16:creationId xmlns:a16="http://schemas.microsoft.com/office/drawing/2014/main" id="{040516DC-FC0D-41B3-87FA-2BCF6AC56EA2}"/>
              </a:ext>
            </a:extLst>
          </p:cNvPr>
          <p:cNvSpPr txBox="1"/>
          <p:nvPr/>
        </p:nvSpPr>
        <p:spPr>
          <a:xfrm>
            <a:off x="6198871" y="5066523"/>
            <a:ext cx="821055" cy="215444"/>
          </a:xfrm>
          <a:prstGeom prst="rect">
            <a:avLst/>
          </a:prstGeom>
          <a:solidFill>
            <a:schemeClr val="bg1"/>
          </a:solidFill>
        </p:spPr>
        <p:txBody>
          <a:bodyPr wrap="square" rtlCol="0">
            <a:spAutoFit/>
          </a:bodyPr>
          <a:lstStyle/>
          <a:p>
            <a:pPr algn="ctr"/>
            <a:r>
              <a:rPr lang="fr-FR" sz="800" dirty="0"/>
              <a:t>TRANSMISSION</a:t>
            </a:r>
          </a:p>
        </p:txBody>
      </p:sp>
      <p:sp>
        <p:nvSpPr>
          <p:cNvPr id="30" name="TextBox 29">
            <a:extLst>
              <a:ext uri="{FF2B5EF4-FFF2-40B4-BE49-F238E27FC236}">
                <a16:creationId xmlns:a16="http://schemas.microsoft.com/office/drawing/2014/main" id="{DA05EF31-3D61-48BE-B8C5-ABC693370F6B}"/>
              </a:ext>
            </a:extLst>
          </p:cNvPr>
          <p:cNvSpPr txBox="1"/>
          <p:nvPr/>
        </p:nvSpPr>
        <p:spPr>
          <a:xfrm>
            <a:off x="7158514" y="5027949"/>
            <a:ext cx="821055" cy="215444"/>
          </a:xfrm>
          <a:prstGeom prst="rect">
            <a:avLst/>
          </a:prstGeom>
          <a:solidFill>
            <a:schemeClr val="bg1"/>
          </a:solidFill>
        </p:spPr>
        <p:txBody>
          <a:bodyPr wrap="square" rtlCol="0">
            <a:spAutoFit/>
          </a:bodyPr>
          <a:lstStyle/>
          <a:p>
            <a:pPr algn="ctr"/>
            <a:r>
              <a:rPr lang="fr-FR" sz="800" dirty="0"/>
              <a:t>TRANSPORT</a:t>
            </a:r>
          </a:p>
        </p:txBody>
      </p:sp>
      <p:sp>
        <p:nvSpPr>
          <p:cNvPr id="31" name="TextBox 30">
            <a:extLst>
              <a:ext uri="{FF2B5EF4-FFF2-40B4-BE49-F238E27FC236}">
                <a16:creationId xmlns:a16="http://schemas.microsoft.com/office/drawing/2014/main" id="{632510B6-5A70-46B6-9FC0-4F75F63A7A22}"/>
              </a:ext>
            </a:extLst>
          </p:cNvPr>
          <p:cNvSpPr txBox="1"/>
          <p:nvPr/>
        </p:nvSpPr>
        <p:spPr>
          <a:xfrm>
            <a:off x="8083629" y="5051548"/>
            <a:ext cx="821055" cy="215444"/>
          </a:xfrm>
          <a:prstGeom prst="rect">
            <a:avLst/>
          </a:prstGeom>
          <a:solidFill>
            <a:schemeClr val="bg1"/>
          </a:solidFill>
        </p:spPr>
        <p:txBody>
          <a:bodyPr wrap="square" rtlCol="0">
            <a:spAutoFit/>
          </a:bodyPr>
          <a:lstStyle/>
          <a:p>
            <a:pPr algn="ctr"/>
            <a:r>
              <a:rPr lang="fr-FR" sz="800" dirty="0"/>
              <a:t>ATELIER</a:t>
            </a:r>
          </a:p>
        </p:txBody>
      </p:sp>
      <p:sp>
        <p:nvSpPr>
          <p:cNvPr id="32" name="TextBox 31">
            <a:extLst>
              <a:ext uri="{FF2B5EF4-FFF2-40B4-BE49-F238E27FC236}">
                <a16:creationId xmlns:a16="http://schemas.microsoft.com/office/drawing/2014/main" id="{F9E1AC20-F14A-4CA6-B8B8-40E561CDB268}"/>
              </a:ext>
            </a:extLst>
          </p:cNvPr>
          <p:cNvSpPr txBox="1"/>
          <p:nvPr/>
        </p:nvSpPr>
        <p:spPr>
          <a:xfrm>
            <a:off x="4911092" y="1714033"/>
            <a:ext cx="2861308" cy="230832"/>
          </a:xfrm>
          <a:prstGeom prst="rect">
            <a:avLst/>
          </a:prstGeom>
          <a:solidFill>
            <a:srgbClr val="008BBC"/>
          </a:solidFill>
        </p:spPr>
        <p:txBody>
          <a:bodyPr wrap="square" rtlCol="0">
            <a:spAutoFit/>
          </a:bodyPr>
          <a:lstStyle/>
          <a:p>
            <a:pPr algn="ctr"/>
            <a:r>
              <a:rPr lang="fr-FR" sz="900" dirty="0">
                <a:solidFill>
                  <a:schemeClr val="bg1"/>
                </a:solidFill>
              </a:rPr>
              <a:t>ÉTAT-MAJOR DU BATAILLON</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F78B3773-5F9B-D24D-DE51-FEFB8F8FA5E0}"/>
              </a:ext>
            </a:extLst>
          </p:cNvPr>
          <p:cNvSpPr>
            <a:spLocks noGrp="1" noChangeArrowheads="1"/>
          </p:cNvSpPr>
          <p:nvPr>
            <p:ph type="title"/>
          </p:nvPr>
        </p:nvSpPr>
        <p:spPr>
          <a:xfrm>
            <a:off x="533400" y="838200"/>
            <a:ext cx="8229600" cy="4800600"/>
          </a:xfrm>
        </p:spPr>
        <p:txBody>
          <a:bodyPr rtlCol="0">
            <a:noAutofit/>
          </a:bodyPr>
          <a:lstStyle/>
          <a:p>
            <a:pPr algn="r" eaLnBrk="1" fontAlgn="auto" hangingPunct="1">
              <a:spcAft>
                <a:spcPts val="0"/>
              </a:spcAft>
              <a:defRPr/>
            </a:pPr>
            <a:r>
              <a:rPr lang="fr-FR" sz="6000" dirty="0">
                <a:solidFill>
                  <a:schemeClr val="tx2">
                    <a:lumMod val="60000"/>
                    <a:lumOff val="40000"/>
                  </a:schemeClr>
                </a:solidFill>
                <a:latin typeface="Century Gothic" charset="0"/>
                <a:ea typeface="MS PGothic" charset="0"/>
                <a:cs typeface="MS PGothic" charset="0"/>
              </a:rPr>
              <a:t>Mission</a:t>
            </a:r>
            <a:br>
              <a:rPr lang="fr-FR" sz="6000" dirty="0">
                <a:solidFill>
                  <a:schemeClr val="tx2">
                    <a:lumMod val="60000"/>
                    <a:lumOff val="40000"/>
                  </a:schemeClr>
                </a:solidFill>
                <a:latin typeface="Century Gothic" charset="0"/>
                <a:ea typeface="MS PGothic" charset="0"/>
                <a:cs typeface="MS PGothic" charset="0"/>
              </a:rPr>
            </a:br>
            <a:endParaRPr lang="fr-FR" sz="6000" dirty="0">
              <a:solidFill>
                <a:schemeClr val="tx2">
                  <a:lumMod val="60000"/>
                  <a:lumOff val="40000"/>
                </a:schemeClr>
              </a:solidFill>
              <a:latin typeface="Century Gothic" charset="0"/>
              <a:ea typeface="MS PGothic" charset="0"/>
              <a:cs typeface="MS PGothic" charset="0"/>
            </a:endParaRPr>
          </a:p>
        </p:txBody>
      </p:sp>
      <p:sp>
        <p:nvSpPr>
          <p:cNvPr id="23555" name="Slide Number Placeholder 3">
            <a:extLst>
              <a:ext uri="{FF2B5EF4-FFF2-40B4-BE49-F238E27FC236}">
                <a16:creationId xmlns:a16="http://schemas.microsoft.com/office/drawing/2014/main" id="{4EF67A3E-2B41-BB14-1AA9-956F773E80C2}"/>
              </a:ext>
            </a:extLst>
          </p:cNvPr>
          <p:cNvSpPr>
            <a:spLocks noGrp="1"/>
          </p:cNvSpPr>
          <p:nvPr>
            <p:ph type="sldNum" sz="quarter" idx="12"/>
          </p:nvPr>
        </p:nvSpPr>
        <p:spPr bwMode="auto">
          <a:xfrm>
            <a:off x="457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a:spcBef>
                <a:spcPct val="0"/>
              </a:spcBef>
              <a:buFontTx/>
              <a:buNone/>
            </a:pPr>
            <a:fld id="{08C57E67-A10F-4FB5-84B4-A9FE2D20A2E7}" type="slidenum">
              <a:rPr lang="en-US" altLang="ja-JP" sz="2000" smtClean="0">
                <a:solidFill>
                  <a:srgbClr val="404040"/>
                </a:solidFill>
              </a:rPr>
              <a:pPr algn="l">
                <a:spcBef>
                  <a:spcPct val="0"/>
                </a:spcBef>
                <a:buFontTx/>
                <a:buNone/>
              </a:pPr>
              <a:t>17</a:t>
            </a:fld>
            <a:endParaRPr lang="en-US" altLang="ja-JP" sz="2000" dirty="0">
              <a:solidFill>
                <a:srgbClr val="404040"/>
              </a:solidFill>
            </a:endParaRPr>
          </a:p>
        </p:txBody>
      </p:sp>
      <p:pic>
        <p:nvPicPr>
          <p:cNvPr id="23556" name="Picture 3">
            <a:extLst>
              <a:ext uri="{FF2B5EF4-FFF2-40B4-BE49-F238E27FC236}">
                <a16:creationId xmlns:a16="http://schemas.microsoft.com/office/drawing/2014/main" id="{002D172A-DE2F-94C9-8C26-ECEB2FD973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953000"/>
            <a:ext cx="942975"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86815-4712-0315-00C0-85C1DA4290FD}"/>
              </a:ext>
            </a:extLst>
          </p:cNvPr>
          <p:cNvSpPr>
            <a:spLocks noGrp="1"/>
          </p:cNvSpPr>
          <p:nvPr>
            <p:ph type="title"/>
          </p:nvPr>
        </p:nvSpPr>
        <p:spPr>
          <a:xfrm>
            <a:off x="152400" y="274638"/>
            <a:ext cx="8839200" cy="1143000"/>
          </a:xfrm>
        </p:spPr>
        <p:txBody>
          <a:bodyPr rtlCol="0">
            <a:noAutofit/>
          </a:bodyPr>
          <a:lstStyle/>
          <a:p>
            <a:pPr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Ordre Préparatoire QG</a:t>
            </a:r>
            <a:br>
              <a:rPr lang="fr-FR" sz="4000" dirty="0">
                <a:solidFill>
                  <a:schemeClr val="accent2">
                    <a:lumMod val="60000"/>
                    <a:lumOff val="40000"/>
                  </a:schemeClr>
                </a:solidFill>
                <a:latin typeface="Century Gothic" charset="0"/>
                <a:ea typeface="MS PGothic" charset="0"/>
                <a:cs typeface="MS PGothic" charset="0"/>
              </a:rPr>
            </a:br>
            <a:r>
              <a:rPr lang="fr-FR" sz="4000" dirty="0">
                <a:solidFill>
                  <a:schemeClr val="accent2">
                    <a:lumMod val="60000"/>
                    <a:lumOff val="40000"/>
                  </a:schemeClr>
                </a:solidFill>
                <a:latin typeface="Century Gothic" charset="0"/>
                <a:ea typeface="MS PGothic" charset="0"/>
                <a:cs typeface="MS PGothic" charset="0"/>
              </a:rPr>
              <a:t>de secteur 2 01/20xx</a:t>
            </a:r>
          </a:p>
        </p:txBody>
      </p:sp>
      <p:pic>
        <p:nvPicPr>
          <p:cNvPr id="25603" name="Picture 2">
            <a:extLst>
              <a:ext uri="{FF2B5EF4-FFF2-40B4-BE49-F238E27FC236}">
                <a16:creationId xmlns:a16="http://schemas.microsoft.com/office/drawing/2014/main" id="{AB7111E4-F695-9C3E-3026-1AD71C6151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338263"/>
            <a:ext cx="6492875" cy="505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2">
            <a:extLst>
              <a:ext uri="{FF2B5EF4-FFF2-40B4-BE49-F238E27FC236}">
                <a16:creationId xmlns:a16="http://schemas.microsoft.com/office/drawing/2014/main" id="{3D184F31-DDB7-063C-80D5-8CB9ED9210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049" b="8670"/>
          <a:stretch>
            <a:fillRect/>
          </a:stretch>
        </p:blipFill>
        <p:spPr bwMode="auto">
          <a:xfrm>
            <a:off x="304800" y="2244725"/>
            <a:ext cx="8161338"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004A3AEA-A18C-4F35-9558-9E51718E2F02}"/>
              </a:ext>
            </a:extLst>
          </p:cNvPr>
          <p:cNvSpPr txBox="1"/>
          <p:nvPr/>
        </p:nvSpPr>
        <p:spPr>
          <a:xfrm>
            <a:off x="708342" y="2362201"/>
            <a:ext cx="1349058" cy="338554"/>
          </a:xfrm>
          <a:prstGeom prst="rect">
            <a:avLst/>
          </a:prstGeom>
          <a:solidFill>
            <a:schemeClr val="bg1"/>
          </a:solidFill>
        </p:spPr>
        <p:txBody>
          <a:bodyPr wrap="square" rtlCol="0">
            <a:spAutoFit/>
          </a:bodyPr>
          <a:lstStyle/>
          <a:p>
            <a:pPr marL="228600" indent="-228600">
              <a:buFont typeface="+mj-lt"/>
              <a:buAutoNum type="arabicPeriod" startAt="2"/>
            </a:pPr>
            <a:r>
              <a:rPr lang="fr-FR" sz="1600" b="1" dirty="0"/>
              <a:t>MISSION</a:t>
            </a:r>
          </a:p>
        </p:txBody>
      </p:sp>
      <p:sp>
        <p:nvSpPr>
          <p:cNvPr id="5" name="TextBox 4">
            <a:extLst>
              <a:ext uri="{FF2B5EF4-FFF2-40B4-BE49-F238E27FC236}">
                <a16:creationId xmlns:a16="http://schemas.microsoft.com/office/drawing/2014/main" id="{93E7BAB2-F6A0-4857-B146-0263F59BEB48}"/>
              </a:ext>
            </a:extLst>
          </p:cNvPr>
          <p:cNvSpPr txBox="1"/>
          <p:nvPr/>
        </p:nvSpPr>
        <p:spPr>
          <a:xfrm>
            <a:off x="1295400" y="2828835"/>
            <a:ext cx="6858000" cy="3378104"/>
          </a:xfrm>
          <a:prstGeom prst="rect">
            <a:avLst/>
          </a:prstGeom>
          <a:solidFill>
            <a:schemeClr val="bg1"/>
          </a:solidFill>
        </p:spPr>
        <p:txBody>
          <a:bodyPr wrap="square" rtlCol="0">
            <a:spAutoFit/>
          </a:bodyPr>
          <a:lstStyle/>
          <a:p>
            <a:pPr>
              <a:lnSpc>
                <a:spcPct val="150000"/>
              </a:lnSpc>
            </a:pPr>
            <a:r>
              <a:rPr lang="fr-FR" sz="1600" b="1" dirty="0"/>
              <a:t>Les unités du secteur 2 de la MANUC sont chargées de créer et de maintenir les conditions propres à assurer la sûreté et la sécurité dans leurs ZDR, conformément à la résolution 1544 du Conseil de sécurité de l’ONU, en prenant toutes les mesures requises, y compris l’emploi de la force létale, en vue de prévenir les menaces de violence physique contre les civils ou d’y riposter, en fonction des moyens disponibles et à l’intérieur des zones d’opérations, sans préjudice de l’obligation qui incombe au gouvernement hôte de protéger la population civile. L’exécution de cette mission vise à fournir tout l’appui nécessaire à la restauration de la stabilité au Carana.</a:t>
            </a:r>
          </a:p>
        </p:txBody>
      </p:sp>
      <p:sp>
        <p:nvSpPr>
          <p:cNvPr id="8" name="Title 1">
            <a:extLst>
              <a:ext uri="{FF2B5EF4-FFF2-40B4-BE49-F238E27FC236}">
                <a16:creationId xmlns:a16="http://schemas.microsoft.com/office/drawing/2014/main" id="{419F7456-50BF-4809-8613-B9F5DBB11B75}"/>
              </a:ext>
            </a:extLst>
          </p:cNvPr>
          <p:cNvSpPr>
            <a:spLocks noGrp="1"/>
          </p:cNvSpPr>
          <p:nvPr>
            <p:ph type="title"/>
          </p:nvPr>
        </p:nvSpPr>
        <p:spPr>
          <a:xfrm>
            <a:off x="152400" y="274638"/>
            <a:ext cx="8839200" cy="1143000"/>
          </a:xfrm>
        </p:spPr>
        <p:txBody>
          <a:bodyPr rtlCol="0">
            <a:noAutofit/>
          </a:bodyPr>
          <a:lstStyle/>
          <a:p>
            <a:pPr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Ordre Préparatoire QG</a:t>
            </a:r>
            <a:br>
              <a:rPr lang="fr-FR" sz="4000" dirty="0">
                <a:solidFill>
                  <a:schemeClr val="accent2">
                    <a:lumMod val="60000"/>
                    <a:lumOff val="40000"/>
                  </a:schemeClr>
                </a:solidFill>
                <a:latin typeface="Century Gothic" charset="0"/>
                <a:ea typeface="MS PGothic" charset="0"/>
                <a:cs typeface="MS PGothic" charset="0"/>
              </a:rPr>
            </a:br>
            <a:r>
              <a:rPr lang="fr-FR" sz="4000" dirty="0">
                <a:solidFill>
                  <a:schemeClr val="accent2">
                    <a:lumMod val="60000"/>
                    <a:lumOff val="40000"/>
                  </a:schemeClr>
                </a:solidFill>
                <a:latin typeface="Century Gothic" charset="0"/>
                <a:ea typeface="MS PGothic" charset="0"/>
                <a:cs typeface="MS PGothic" charset="0"/>
              </a:rPr>
              <a:t>de secteur 2 01/20xx</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192980A0-9999-3BAE-A6A8-1F173FBD5C6D}"/>
              </a:ext>
            </a:extLst>
          </p:cNvPr>
          <p:cNvSpPr>
            <a:spLocks noGrp="1" noChangeArrowheads="1"/>
          </p:cNvSpPr>
          <p:nvPr>
            <p:ph type="title"/>
          </p:nvPr>
        </p:nvSpPr>
        <p:spPr/>
        <p:txBody>
          <a:bodyPr rtlCol="0">
            <a:noAutofit/>
          </a:bodyPr>
          <a:lstStyle/>
          <a:p>
            <a:pPr eaLnBrk="1" fontAlgn="auto" hangingPunct="1">
              <a:spcAft>
                <a:spcPts val="0"/>
              </a:spcAft>
              <a:defRPr/>
            </a:pPr>
            <a:r>
              <a:rPr lang="fr-FR" dirty="0">
                <a:solidFill>
                  <a:schemeClr val="tx2">
                    <a:lumMod val="60000"/>
                    <a:lumOff val="40000"/>
                  </a:schemeClr>
                </a:solidFill>
                <a:latin typeface="Century Gothic" charset="0"/>
                <a:ea typeface="MS PGothic" charset="0"/>
                <a:cs typeface="MS PGothic" charset="0"/>
              </a:rPr>
              <a:t>Objectifs de l’exercice sur table (EST) de l’EBS</a:t>
            </a:r>
          </a:p>
        </p:txBody>
      </p:sp>
      <p:sp>
        <p:nvSpPr>
          <p:cNvPr id="19458" name="Rectangle 3">
            <a:extLst>
              <a:ext uri="{FF2B5EF4-FFF2-40B4-BE49-F238E27FC236}">
                <a16:creationId xmlns:a16="http://schemas.microsoft.com/office/drawing/2014/main" id="{12FBF98C-08C6-F0A0-D65B-EF0619ED25EE}"/>
              </a:ext>
            </a:extLst>
          </p:cNvPr>
          <p:cNvSpPr>
            <a:spLocks noGrp="1"/>
          </p:cNvSpPr>
          <p:nvPr>
            <p:ph idx="1"/>
          </p:nvPr>
        </p:nvSpPr>
        <p:spPr>
          <a:xfrm>
            <a:off x="457200" y="1828800"/>
            <a:ext cx="8229600" cy="4450449"/>
          </a:xfrm>
        </p:spPr>
        <p:txBody>
          <a:bodyPr>
            <a:spAutoFit/>
          </a:bodyPr>
          <a:lstStyle/>
          <a:p>
            <a:pPr algn="just" eaLnBrk="1" hangingPunct="1"/>
            <a:r>
              <a:rPr lang="fr-FR" sz="2400" dirty="0">
                <a:solidFill>
                  <a:srgbClr val="595959"/>
                </a:solidFill>
              </a:rPr>
              <a:t>Renforcer les connaissances acquises au cours de la mise en œuvre du module d’approfondissement des compétences sur les MDMD.</a:t>
            </a:r>
          </a:p>
          <a:p>
            <a:pPr algn="just" eaLnBrk="1" hangingPunct="1"/>
            <a:endParaRPr lang="fr-FR" altLang="ja-JP" sz="2400" dirty="0">
              <a:solidFill>
                <a:srgbClr val="595959"/>
              </a:solidFill>
            </a:endParaRPr>
          </a:p>
          <a:p>
            <a:pPr algn="just" eaLnBrk="1" hangingPunct="1"/>
            <a:r>
              <a:rPr lang="fr-FR" sz="2400" dirty="0">
                <a:solidFill>
                  <a:srgbClr val="595959"/>
                </a:solidFill>
              </a:rPr>
              <a:t>Utiliser les connaissances acquises pour résoudre des problèmes basés sur des événements réels rencontrés dans les missions de maintien de la paix des Nations unies.</a:t>
            </a:r>
          </a:p>
          <a:p>
            <a:pPr algn="just" eaLnBrk="1" hangingPunct="1"/>
            <a:endParaRPr lang="fr-FR" altLang="ja-JP" sz="2400" dirty="0">
              <a:solidFill>
                <a:srgbClr val="595959"/>
              </a:solidFill>
            </a:endParaRPr>
          </a:p>
          <a:p>
            <a:pPr algn="just" eaLnBrk="1" hangingPunct="1"/>
            <a:r>
              <a:rPr lang="fr-FR" sz="2400" dirty="0">
                <a:solidFill>
                  <a:srgbClr val="595959"/>
                </a:solidFill>
              </a:rPr>
              <a:t>Intégrer les principes de planification tactique de lutte contre les MDMD dans les méthodes existantes de planification de la prise de décision au sein de l'unité. </a:t>
            </a:r>
          </a:p>
        </p:txBody>
      </p:sp>
      <p:sp>
        <p:nvSpPr>
          <p:cNvPr id="6148" name="Slide Number Placeholder 3">
            <a:extLst>
              <a:ext uri="{FF2B5EF4-FFF2-40B4-BE49-F238E27FC236}">
                <a16:creationId xmlns:a16="http://schemas.microsoft.com/office/drawing/2014/main" id="{93A08541-7233-348B-14A4-4F9E9EDCCF33}"/>
              </a:ext>
            </a:extLst>
          </p:cNvPr>
          <p:cNvSpPr>
            <a:spLocks noGrp="1"/>
          </p:cNvSpPr>
          <p:nvPr>
            <p:ph type="sldNum" sz="quarter" idx="12"/>
          </p:nvPr>
        </p:nvSpPr>
        <p:spPr bwMode="auto">
          <a:xfrm>
            <a:off x="457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a:spcBef>
                <a:spcPct val="0"/>
              </a:spcBef>
              <a:buFontTx/>
              <a:buNone/>
            </a:pPr>
            <a:fld id="{C3B35D13-9747-4124-99F5-4D332EE6B8D3}" type="slidenum">
              <a:rPr lang="fr-FR" altLang="ja-JP" sz="2000" smtClean="0">
                <a:solidFill>
                  <a:srgbClr val="404040"/>
                </a:solidFill>
              </a:rPr>
              <a:pPr algn="l">
                <a:spcBef>
                  <a:spcPct val="0"/>
                </a:spcBef>
                <a:buFontTx/>
                <a:buNone/>
              </a:pPr>
              <a:t>2</a:t>
            </a:fld>
            <a:endParaRPr lang="fr-FR" altLang="ja-JP" sz="2000" dirty="0">
              <a:solidFill>
                <a:srgbClr val="40404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94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2">
            <a:extLst>
              <a:ext uri="{FF2B5EF4-FFF2-40B4-BE49-F238E27FC236}">
                <a16:creationId xmlns:a16="http://schemas.microsoft.com/office/drawing/2014/main" id="{7A6F29E6-899A-BD4E-04A7-8D968557E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8991600" cy="4100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B806C813-41F1-4D64-97CC-63E49D5E034A}"/>
              </a:ext>
            </a:extLst>
          </p:cNvPr>
          <p:cNvSpPr txBox="1"/>
          <p:nvPr/>
        </p:nvSpPr>
        <p:spPr>
          <a:xfrm>
            <a:off x="447040" y="1981200"/>
            <a:ext cx="1958658" cy="338554"/>
          </a:xfrm>
          <a:prstGeom prst="rect">
            <a:avLst/>
          </a:prstGeom>
          <a:solidFill>
            <a:schemeClr val="bg1"/>
          </a:solidFill>
        </p:spPr>
        <p:txBody>
          <a:bodyPr wrap="square" rtlCol="0">
            <a:spAutoFit/>
          </a:bodyPr>
          <a:lstStyle/>
          <a:p>
            <a:pPr marL="342900" indent="-342900">
              <a:buFont typeface="+mj-lt"/>
              <a:buAutoNum type="arabicPeriod" startAt="3"/>
            </a:pPr>
            <a:r>
              <a:rPr lang="fr-FR" sz="1600" b="1" dirty="0"/>
              <a:t>EXÉCUTION</a:t>
            </a:r>
          </a:p>
        </p:txBody>
      </p:sp>
      <p:sp>
        <p:nvSpPr>
          <p:cNvPr id="5" name="TextBox 4">
            <a:extLst>
              <a:ext uri="{FF2B5EF4-FFF2-40B4-BE49-F238E27FC236}">
                <a16:creationId xmlns:a16="http://schemas.microsoft.com/office/drawing/2014/main" id="{E231E345-CAF2-4C56-B298-3936231B5500}"/>
              </a:ext>
            </a:extLst>
          </p:cNvPr>
          <p:cNvSpPr txBox="1"/>
          <p:nvPr/>
        </p:nvSpPr>
        <p:spPr>
          <a:xfrm>
            <a:off x="1072198" y="2363688"/>
            <a:ext cx="4109402" cy="338554"/>
          </a:xfrm>
          <a:prstGeom prst="rect">
            <a:avLst/>
          </a:prstGeom>
          <a:solidFill>
            <a:schemeClr val="bg1"/>
          </a:solidFill>
        </p:spPr>
        <p:txBody>
          <a:bodyPr wrap="square" rtlCol="0">
            <a:spAutoFit/>
          </a:bodyPr>
          <a:lstStyle/>
          <a:p>
            <a:pPr marL="342900" indent="-342900">
              <a:buFont typeface="+mj-lt"/>
              <a:buAutoNum type="alphaLcPeriod"/>
            </a:pPr>
            <a:r>
              <a:rPr lang="fr-FR" sz="1600" b="1" dirty="0"/>
              <a:t>INTENTION DU COMMANDANT</a:t>
            </a:r>
          </a:p>
        </p:txBody>
      </p:sp>
      <p:sp>
        <p:nvSpPr>
          <p:cNvPr id="6" name="TextBox 5">
            <a:extLst>
              <a:ext uri="{FF2B5EF4-FFF2-40B4-BE49-F238E27FC236}">
                <a16:creationId xmlns:a16="http://schemas.microsoft.com/office/drawing/2014/main" id="{36993E4C-5E8C-4CFB-912E-CDA1F3944D62}"/>
              </a:ext>
            </a:extLst>
          </p:cNvPr>
          <p:cNvSpPr txBox="1"/>
          <p:nvPr/>
        </p:nvSpPr>
        <p:spPr>
          <a:xfrm>
            <a:off x="1673087" y="2930842"/>
            <a:ext cx="7010400" cy="2406300"/>
          </a:xfrm>
          <a:prstGeom prst="rect">
            <a:avLst/>
          </a:prstGeom>
          <a:solidFill>
            <a:schemeClr val="bg1"/>
          </a:solidFill>
        </p:spPr>
        <p:txBody>
          <a:bodyPr wrap="square" rtlCol="0">
            <a:spAutoFit/>
          </a:bodyPr>
          <a:lstStyle/>
          <a:p>
            <a:pPr>
              <a:lnSpc>
                <a:spcPct val="150000"/>
              </a:lnSpc>
            </a:pPr>
            <a:r>
              <a:rPr lang="fr-FR" sz="1700" b="1" dirty="0"/>
              <a:t>Afin d’assurer la protection efficace des civils sous la menace de violences physiques susceptibles d’être commises par un groupe armé (niveau II), il nous faut élaborer des plans tactiques et les mettre à l’essai à tous les stades de l’action.  En outre, toutes les unités militaires doivent être prêtes à aider les autres partenaires chargés de la protection à s’acquitter de leurs obligations dans ce domaine (niveaux I et II).</a:t>
            </a:r>
          </a:p>
        </p:txBody>
      </p:sp>
      <p:sp>
        <p:nvSpPr>
          <p:cNvPr id="7" name="TextBox 6">
            <a:extLst>
              <a:ext uri="{FF2B5EF4-FFF2-40B4-BE49-F238E27FC236}">
                <a16:creationId xmlns:a16="http://schemas.microsoft.com/office/drawing/2014/main" id="{391C5858-701C-47ED-AA3B-C34FD1D526B6}"/>
              </a:ext>
            </a:extLst>
          </p:cNvPr>
          <p:cNvSpPr txBox="1"/>
          <p:nvPr/>
        </p:nvSpPr>
        <p:spPr>
          <a:xfrm>
            <a:off x="3162300" y="5302088"/>
            <a:ext cx="2971800" cy="1162113"/>
          </a:xfrm>
          <a:prstGeom prst="rect">
            <a:avLst/>
          </a:prstGeom>
          <a:solidFill>
            <a:schemeClr val="bg1"/>
          </a:solidFill>
        </p:spPr>
        <p:txBody>
          <a:bodyPr wrap="square" rtlCol="0">
            <a:spAutoFit/>
          </a:bodyPr>
          <a:lstStyle/>
          <a:p>
            <a:pPr algn="ctr">
              <a:lnSpc>
                <a:spcPct val="150000"/>
              </a:lnSpc>
            </a:pPr>
            <a:r>
              <a:rPr lang="fr-FR" sz="1600" b="1" dirty="0"/>
              <a:t>6</a:t>
            </a:r>
          </a:p>
          <a:p>
            <a:pPr algn="ctr">
              <a:lnSpc>
                <a:spcPct val="150000"/>
              </a:lnSpc>
            </a:pPr>
            <a:r>
              <a:rPr lang="fr-FR" sz="1600" b="1" dirty="0"/>
              <a:t>EXERCICE NON RESTREINT</a:t>
            </a:r>
          </a:p>
          <a:p>
            <a:pPr algn="ctr">
              <a:lnSpc>
                <a:spcPct val="150000"/>
              </a:lnSpc>
            </a:pPr>
            <a:r>
              <a:rPr lang="fr-FR" sz="1600" b="1" dirty="0"/>
              <a:t>NON CLASSIFIÉ</a:t>
            </a:r>
          </a:p>
        </p:txBody>
      </p:sp>
      <p:sp>
        <p:nvSpPr>
          <p:cNvPr id="9" name="Title 1">
            <a:extLst>
              <a:ext uri="{FF2B5EF4-FFF2-40B4-BE49-F238E27FC236}">
                <a16:creationId xmlns:a16="http://schemas.microsoft.com/office/drawing/2014/main" id="{E9CB4019-4B55-4460-B548-959DCFA32E87}"/>
              </a:ext>
            </a:extLst>
          </p:cNvPr>
          <p:cNvSpPr>
            <a:spLocks noGrp="1"/>
          </p:cNvSpPr>
          <p:nvPr>
            <p:ph type="title"/>
          </p:nvPr>
        </p:nvSpPr>
        <p:spPr>
          <a:xfrm>
            <a:off x="152400" y="274638"/>
            <a:ext cx="8839200" cy="1143000"/>
          </a:xfrm>
        </p:spPr>
        <p:txBody>
          <a:bodyPr rtlCol="0">
            <a:noAutofit/>
          </a:bodyPr>
          <a:lstStyle/>
          <a:p>
            <a:pPr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Ordre Préparatoire QG</a:t>
            </a:r>
            <a:br>
              <a:rPr lang="fr-FR" sz="4000" dirty="0">
                <a:solidFill>
                  <a:schemeClr val="accent2">
                    <a:lumMod val="60000"/>
                    <a:lumOff val="40000"/>
                  </a:schemeClr>
                </a:solidFill>
                <a:latin typeface="Century Gothic" charset="0"/>
                <a:ea typeface="MS PGothic" charset="0"/>
                <a:cs typeface="MS PGothic" charset="0"/>
              </a:rPr>
            </a:br>
            <a:r>
              <a:rPr lang="fr-FR" sz="4000" dirty="0">
                <a:solidFill>
                  <a:schemeClr val="accent2">
                    <a:lumMod val="60000"/>
                    <a:lumOff val="40000"/>
                  </a:schemeClr>
                </a:solidFill>
                <a:latin typeface="Century Gothic" charset="0"/>
                <a:ea typeface="MS PGothic" charset="0"/>
                <a:cs typeface="MS PGothic" charset="0"/>
              </a:rPr>
              <a:t>de secteur 2 01/20xx</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Box 3">
            <a:extLst>
              <a:ext uri="{FF2B5EF4-FFF2-40B4-BE49-F238E27FC236}">
                <a16:creationId xmlns:a16="http://schemas.microsoft.com/office/drawing/2014/main" id="{DA1D0D40-567C-A273-C446-299372575268}"/>
              </a:ext>
            </a:extLst>
          </p:cNvPr>
          <p:cNvSpPr txBox="1">
            <a:spLocks noChangeArrowheads="1"/>
          </p:cNvSpPr>
          <p:nvPr/>
        </p:nvSpPr>
        <p:spPr bwMode="auto">
          <a:xfrm>
            <a:off x="602456" y="2082238"/>
            <a:ext cx="793908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fr-FR" sz="2400" dirty="0"/>
              <a:t>Suite.</a:t>
            </a:r>
          </a:p>
          <a:p>
            <a:pPr algn="just" eaLnBrk="1" hangingPunct="1">
              <a:spcBef>
                <a:spcPct val="0"/>
              </a:spcBef>
              <a:buFontTx/>
              <a:buNone/>
            </a:pPr>
            <a:endParaRPr lang="fr-FR" altLang="en-US" sz="2400" dirty="0"/>
          </a:p>
          <a:p>
            <a:pPr algn="just" eaLnBrk="1" hangingPunct="1">
              <a:spcBef>
                <a:spcPct val="0"/>
              </a:spcBef>
              <a:buFontTx/>
              <a:buNone/>
            </a:pPr>
            <a:r>
              <a:rPr lang="fr-FR" sz="2400" dirty="0"/>
              <a:t>Les commandants de bataillon doivent effectuer une </a:t>
            </a:r>
            <a:r>
              <a:rPr lang="fr-FR" sz="2400" b="1" dirty="0"/>
              <a:t>analyse de mission </a:t>
            </a:r>
            <a:r>
              <a:rPr lang="fr-FR" sz="2400" dirty="0"/>
              <a:t>pour leur zone de responsabilité et </a:t>
            </a:r>
            <a:r>
              <a:rPr lang="fr-FR" sz="2400" b="1" u="sng" dirty="0"/>
              <a:t>informer</a:t>
            </a:r>
            <a:r>
              <a:rPr lang="fr-FR" sz="2400" dirty="0"/>
              <a:t> </a:t>
            </a:r>
            <a:r>
              <a:rPr lang="fr-FR" sz="2400" b="1" dirty="0"/>
              <a:t>l’État-major du secteur le 17MMAAAA à 9 h 30 </a:t>
            </a:r>
            <a:r>
              <a:rPr lang="fr-FR" sz="2400" dirty="0"/>
              <a:t>des menaces causées par les MDMD. Le dossier doit comprendre une </a:t>
            </a:r>
            <a:r>
              <a:rPr lang="fr-FR" sz="2400" b="1" dirty="0"/>
              <a:t>analyse des menaces</a:t>
            </a:r>
            <a:r>
              <a:rPr lang="fr-FR" sz="2400" dirty="0"/>
              <a:t>, </a:t>
            </a:r>
            <a:r>
              <a:rPr lang="fr-FR" sz="2400" b="1" dirty="0"/>
              <a:t>une analyse des risques</a:t>
            </a:r>
            <a:r>
              <a:rPr lang="fr-FR" sz="2400" dirty="0"/>
              <a:t> liés aux menaces identifiées dans la ZDR, un récapitulatif des </a:t>
            </a:r>
            <a:r>
              <a:rPr lang="fr-FR" sz="2400" b="1" dirty="0"/>
              <a:t>plans d’action</a:t>
            </a:r>
            <a:r>
              <a:rPr lang="fr-FR" sz="2400" dirty="0"/>
              <a:t> possibles à tous les stades de l’intervention et les ressources supplémentaires qui pourraient s’avérer nécessaires à l’exécution des opérations.</a:t>
            </a:r>
          </a:p>
          <a:p>
            <a:pPr algn="just" eaLnBrk="1" hangingPunct="1">
              <a:spcBef>
                <a:spcPct val="0"/>
              </a:spcBef>
              <a:buFontTx/>
              <a:buNone/>
            </a:pPr>
            <a:endParaRPr lang="fr-FR" altLang="en-US" sz="2400" dirty="0"/>
          </a:p>
        </p:txBody>
      </p:sp>
      <p:sp>
        <p:nvSpPr>
          <p:cNvPr id="5" name="Title 1">
            <a:extLst>
              <a:ext uri="{FF2B5EF4-FFF2-40B4-BE49-F238E27FC236}">
                <a16:creationId xmlns:a16="http://schemas.microsoft.com/office/drawing/2014/main" id="{58B878A1-4CC2-4ED8-A1A4-CDE492B5C350}"/>
              </a:ext>
            </a:extLst>
          </p:cNvPr>
          <p:cNvSpPr>
            <a:spLocks noGrp="1"/>
          </p:cNvSpPr>
          <p:nvPr>
            <p:ph type="title"/>
          </p:nvPr>
        </p:nvSpPr>
        <p:spPr>
          <a:xfrm>
            <a:off x="152400" y="274638"/>
            <a:ext cx="8839200" cy="1143000"/>
          </a:xfrm>
        </p:spPr>
        <p:txBody>
          <a:bodyPr rtlCol="0">
            <a:noAutofit/>
          </a:bodyPr>
          <a:lstStyle/>
          <a:p>
            <a:pPr eaLnBrk="1" fontAlgn="auto" hangingPunct="1">
              <a:spcAft>
                <a:spcPts val="0"/>
              </a:spcAft>
              <a:defRPr/>
            </a:pPr>
            <a:r>
              <a:rPr lang="fr-FR" sz="4000" dirty="0">
                <a:solidFill>
                  <a:schemeClr val="accent2">
                    <a:lumMod val="60000"/>
                    <a:lumOff val="40000"/>
                  </a:schemeClr>
                </a:solidFill>
                <a:latin typeface="Century Gothic" charset="0"/>
                <a:ea typeface="MS PGothic" charset="0"/>
                <a:cs typeface="MS PGothic" charset="0"/>
              </a:rPr>
              <a:t>Ordre Préparatoire QG</a:t>
            </a:r>
            <a:br>
              <a:rPr lang="fr-FR" sz="4000" dirty="0">
                <a:solidFill>
                  <a:schemeClr val="accent2">
                    <a:lumMod val="60000"/>
                    <a:lumOff val="40000"/>
                  </a:schemeClr>
                </a:solidFill>
                <a:latin typeface="Century Gothic" charset="0"/>
                <a:ea typeface="MS PGothic" charset="0"/>
                <a:cs typeface="MS PGothic" charset="0"/>
              </a:rPr>
            </a:br>
            <a:r>
              <a:rPr lang="fr-FR" sz="4000" dirty="0">
                <a:solidFill>
                  <a:schemeClr val="accent2">
                    <a:lumMod val="60000"/>
                    <a:lumOff val="40000"/>
                  </a:schemeClr>
                </a:solidFill>
                <a:latin typeface="Century Gothic" charset="0"/>
                <a:ea typeface="MS PGothic" charset="0"/>
                <a:cs typeface="MS PGothic" charset="0"/>
              </a:rPr>
              <a:t>de secteur 2 01/20xx</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182B2AA1-116A-1981-E82C-77D0C6EAC062}"/>
              </a:ext>
            </a:extLst>
          </p:cNvPr>
          <p:cNvSpPr>
            <a:spLocks noGrp="1" noChangeArrowheads="1"/>
          </p:cNvSpPr>
          <p:nvPr>
            <p:ph type="title"/>
          </p:nvPr>
        </p:nvSpPr>
        <p:spPr>
          <a:xfrm>
            <a:off x="533400" y="838200"/>
            <a:ext cx="8229600" cy="4800600"/>
          </a:xfrm>
        </p:spPr>
        <p:txBody>
          <a:bodyPr rtlCol="0">
            <a:noAutofit/>
          </a:bodyPr>
          <a:lstStyle/>
          <a:p>
            <a:pPr algn="r" eaLnBrk="1" fontAlgn="auto" hangingPunct="1">
              <a:spcAft>
                <a:spcPts val="0"/>
              </a:spcAft>
              <a:defRPr/>
            </a:pPr>
            <a:r>
              <a:rPr lang="fr-FR" sz="6000" dirty="0">
                <a:solidFill>
                  <a:schemeClr val="tx2">
                    <a:lumMod val="60000"/>
                    <a:lumOff val="40000"/>
                  </a:schemeClr>
                </a:solidFill>
                <a:latin typeface="Century Gothic" charset="0"/>
                <a:ea typeface="MS PGothic" charset="0"/>
                <a:cs typeface="MS PGothic" charset="0"/>
              </a:rPr>
              <a:t>Prérequis académiques </a:t>
            </a:r>
            <a:br>
              <a:rPr lang="fr-FR" sz="6000" dirty="0">
                <a:solidFill>
                  <a:schemeClr val="tx2">
                    <a:lumMod val="60000"/>
                    <a:lumOff val="40000"/>
                  </a:schemeClr>
                </a:solidFill>
                <a:latin typeface="Century Gothic" charset="0"/>
                <a:ea typeface="MS PGothic" charset="0"/>
                <a:cs typeface="MS PGothic" charset="0"/>
              </a:rPr>
            </a:br>
            <a:endParaRPr lang="fr-FR" sz="6000" dirty="0">
              <a:solidFill>
                <a:schemeClr val="tx2">
                  <a:lumMod val="60000"/>
                  <a:lumOff val="40000"/>
                </a:schemeClr>
              </a:solidFill>
              <a:latin typeface="Century Gothic" charset="0"/>
              <a:ea typeface="MS PGothic" charset="0"/>
              <a:cs typeface="MS PGothic" charset="0"/>
            </a:endParaRPr>
          </a:p>
        </p:txBody>
      </p:sp>
      <p:sp>
        <p:nvSpPr>
          <p:cNvPr id="29699" name="Slide Number Placeholder 3">
            <a:extLst>
              <a:ext uri="{FF2B5EF4-FFF2-40B4-BE49-F238E27FC236}">
                <a16:creationId xmlns:a16="http://schemas.microsoft.com/office/drawing/2014/main" id="{B96BAE69-E32D-7832-D319-27DC289D6856}"/>
              </a:ext>
            </a:extLst>
          </p:cNvPr>
          <p:cNvSpPr>
            <a:spLocks noGrp="1"/>
          </p:cNvSpPr>
          <p:nvPr>
            <p:ph type="sldNum" sz="quarter" idx="12"/>
          </p:nvPr>
        </p:nvSpPr>
        <p:spPr bwMode="auto">
          <a:xfrm>
            <a:off x="457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a:spcBef>
                <a:spcPct val="0"/>
              </a:spcBef>
              <a:buFontTx/>
              <a:buNone/>
            </a:pPr>
            <a:fld id="{492BD8D5-8032-40F4-8301-0F037E402CAA}" type="slidenum">
              <a:rPr lang="fr-FR" altLang="ja-JP" sz="2000" smtClean="0">
                <a:solidFill>
                  <a:srgbClr val="404040"/>
                </a:solidFill>
              </a:rPr>
              <a:pPr algn="l">
                <a:spcBef>
                  <a:spcPct val="0"/>
                </a:spcBef>
                <a:buFontTx/>
                <a:buNone/>
              </a:pPr>
              <a:t>22</a:t>
            </a:fld>
            <a:endParaRPr lang="fr-FR" altLang="ja-JP" sz="2000" dirty="0">
              <a:solidFill>
                <a:srgbClr val="404040"/>
              </a:solidFill>
            </a:endParaRPr>
          </a:p>
        </p:txBody>
      </p:sp>
      <p:pic>
        <p:nvPicPr>
          <p:cNvPr id="29700" name="Picture 3">
            <a:extLst>
              <a:ext uri="{FF2B5EF4-FFF2-40B4-BE49-F238E27FC236}">
                <a16:creationId xmlns:a16="http://schemas.microsoft.com/office/drawing/2014/main" id="{A961A26F-E3BC-356C-B48F-1131A36285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953000"/>
            <a:ext cx="942975"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86BC1-2E75-CFDB-BB07-A4062DAA699C}"/>
              </a:ext>
            </a:extLst>
          </p:cNvPr>
          <p:cNvSpPr>
            <a:spLocks noGrp="1"/>
          </p:cNvSpPr>
          <p:nvPr>
            <p:ph type="title"/>
          </p:nvPr>
        </p:nvSpPr>
        <p:spPr/>
        <p:txBody>
          <a:bodyPr rtlCol="0">
            <a:norm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Groupes de travail</a:t>
            </a:r>
          </a:p>
        </p:txBody>
      </p:sp>
      <p:sp>
        <p:nvSpPr>
          <p:cNvPr id="3" name="Content Placeholder 2">
            <a:extLst>
              <a:ext uri="{FF2B5EF4-FFF2-40B4-BE49-F238E27FC236}">
                <a16:creationId xmlns:a16="http://schemas.microsoft.com/office/drawing/2014/main" id="{0F72108F-5142-F868-35FC-BD582B1AA8D3}"/>
              </a:ext>
            </a:extLst>
          </p:cNvPr>
          <p:cNvSpPr>
            <a:spLocks noGrp="1"/>
          </p:cNvSpPr>
          <p:nvPr>
            <p:ph idx="1"/>
          </p:nvPr>
        </p:nvSpPr>
        <p:spPr>
          <a:xfrm>
            <a:off x="457200" y="1447800"/>
            <a:ext cx="8229600" cy="4525963"/>
          </a:xfrm>
        </p:spPr>
        <p:txBody>
          <a:bodyPr rtlCol="0">
            <a:normAutofit/>
          </a:bodyPr>
          <a:lstStyle/>
          <a:p>
            <a:pPr eaLnBrk="1" fontAlgn="auto" hangingPunct="1">
              <a:lnSpc>
                <a:spcPct val="200000"/>
              </a:lnSpc>
              <a:spcAft>
                <a:spcPts val="0"/>
              </a:spcAft>
              <a:defRPr/>
            </a:pPr>
            <a:r>
              <a:rPr lang="fr-FR" sz="3600" dirty="0">
                <a:ea typeface="+mn-ea"/>
                <a:cs typeface="+mn-cs"/>
              </a:rPr>
              <a:t>Tableau 1 : 	</a:t>
            </a:r>
            <a:r>
              <a:rPr lang="fr-FR" sz="3600" dirty="0">
                <a:solidFill>
                  <a:srgbClr val="FF0000"/>
                </a:solidFill>
                <a:ea typeface="+mn-ea"/>
                <a:cs typeface="+mn-cs"/>
              </a:rPr>
              <a:t>UNITÉ</a:t>
            </a:r>
            <a:r>
              <a:rPr lang="fr-FR" sz="3600" dirty="0">
                <a:ea typeface="+mn-ea"/>
                <a:cs typeface="+mn-cs"/>
              </a:rPr>
              <a:t> </a:t>
            </a:r>
            <a:r>
              <a:rPr lang="fr-FR" sz="3600" b="1" dirty="0">
                <a:ea typeface="+mn-ea"/>
                <a:cs typeface="+mn-cs"/>
              </a:rPr>
              <a:t>ALPHA </a:t>
            </a:r>
          </a:p>
          <a:p>
            <a:pPr eaLnBrk="1" fontAlgn="auto" hangingPunct="1">
              <a:lnSpc>
                <a:spcPct val="200000"/>
              </a:lnSpc>
              <a:spcAft>
                <a:spcPts val="0"/>
              </a:spcAft>
              <a:defRPr/>
            </a:pPr>
            <a:r>
              <a:rPr lang="fr-FR" sz="3600" dirty="0">
                <a:ea typeface="+mn-ea"/>
                <a:cs typeface="+mn-cs"/>
              </a:rPr>
              <a:t>Tableau 2 : 	</a:t>
            </a:r>
            <a:r>
              <a:rPr lang="fr-FR" sz="3600" dirty="0">
                <a:solidFill>
                  <a:srgbClr val="FF0000"/>
                </a:solidFill>
                <a:ea typeface="+mn-ea"/>
                <a:cs typeface="+mn-cs"/>
              </a:rPr>
              <a:t>UNITÉ</a:t>
            </a:r>
            <a:r>
              <a:rPr lang="fr-FR" sz="3600" dirty="0">
                <a:ea typeface="+mn-ea"/>
                <a:cs typeface="+mn-cs"/>
              </a:rPr>
              <a:t> </a:t>
            </a:r>
            <a:r>
              <a:rPr lang="fr-FR" sz="3600" b="1" dirty="0">
                <a:ea typeface="+mn-ea"/>
                <a:cs typeface="+mn-cs"/>
              </a:rPr>
              <a:t>BRAVO </a:t>
            </a:r>
          </a:p>
          <a:p>
            <a:pPr eaLnBrk="1" fontAlgn="auto" hangingPunct="1">
              <a:lnSpc>
                <a:spcPct val="200000"/>
              </a:lnSpc>
              <a:spcAft>
                <a:spcPts val="0"/>
              </a:spcAft>
              <a:defRPr/>
            </a:pPr>
            <a:r>
              <a:rPr lang="fr-FR" sz="3600" dirty="0">
                <a:ea typeface="+mn-ea"/>
                <a:cs typeface="+mn-cs"/>
              </a:rPr>
              <a:t>Tableau 3 : 	</a:t>
            </a:r>
            <a:r>
              <a:rPr lang="fr-FR" sz="3600" dirty="0">
                <a:solidFill>
                  <a:srgbClr val="FF0000"/>
                </a:solidFill>
                <a:ea typeface="+mn-ea"/>
                <a:cs typeface="+mn-cs"/>
              </a:rPr>
              <a:t>UNITÉ</a:t>
            </a:r>
            <a:r>
              <a:rPr lang="fr-FR" sz="3600" dirty="0">
                <a:ea typeface="+mn-ea"/>
                <a:cs typeface="+mn-cs"/>
              </a:rPr>
              <a:t> </a:t>
            </a:r>
            <a:r>
              <a:rPr lang="fr-FR" sz="3600" b="1" dirty="0">
                <a:ea typeface="+mn-ea"/>
                <a:cs typeface="+mn-cs"/>
              </a:rPr>
              <a:t>CHARLIE </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D3FBD-9442-FB0E-AD1A-79722573B23C}"/>
              </a:ext>
            </a:extLst>
          </p:cNvPr>
          <p:cNvSpPr>
            <a:spLocks noGrp="1"/>
          </p:cNvSpPr>
          <p:nvPr>
            <p:ph type="title"/>
          </p:nvPr>
        </p:nvSpPr>
        <p:spPr>
          <a:xfrm>
            <a:off x="533400" y="457200"/>
            <a:ext cx="8229600" cy="762000"/>
          </a:xfrm>
        </p:spPr>
        <p:txBody>
          <a:bodyPr rtlCol="0">
            <a:norm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 Groupes </a:t>
            </a:r>
            <a:r>
              <a:rPr lang="fr-FR" dirty="0">
                <a:solidFill>
                  <a:srgbClr val="FF0000"/>
                </a:solidFill>
                <a:latin typeface="Century Gothic" charset="0"/>
                <a:ea typeface="MS PGothic" charset="0"/>
                <a:cs typeface="MS PGothic" charset="0"/>
              </a:rPr>
              <a:t>d’unité</a:t>
            </a:r>
          </a:p>
        </p:txBody>
      </p:sp>
      <p:pic>
        <p:nvPicPr>
          <p:cNvPr id="32771" name="Picture 2">
            <a:extLst>
              <a:ext uri="{FF2B5EF4-FFF2-40B4-BE49-F238E27FC236}">
                <a16:creationId xmlns:a16="http://schemas.microsoft.com/office/drawing/2014/main" id="{C0D375A4-25FC-F6BC-6C7D-C95D8A4A1A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913" y="1600200"/>
            <a:ext cx="8229600"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0D4E2D2-DB8E-4F61-8F82-4CFF75EE9973}"/>
              </a:ext>
            </a:extLst>
          </p:cNvPr>
          <p:cNvSpPr txBox="1"/>
          <p:nvPr/>
        </p:nvSpPr>
        <p:spPr>
          <a:xfrm>
            <a:off x="590233" y="1600200"/>
            <a:ext cx="8172767" cy="338554"/>
          </a:xfrm>
          <a:prstGeom prst="rect">
            <a:avLst/>
          </a:prstGeom>
          <a:solidFill>
            <a:srgbClr val="000090"/>
          </a:solidFill>
        </p:spPr>
        <p:txBody>
          <a:bodyPr wrap="square" rtlCol="0">
            <a:spAutoFit/>
          </a:bodyPr>
          <a:lstStyle/>
          <a:p>
            <a:pPr algn="ctr"/>
            <a:r>
              <a:rPr lang="fr-FR" sz="1600" dirty="0">
                <a:solidFill>
                  <a:schemeClr val="bg1"/>
                </a:solidFill>
              </a:rPr>
              <a:t>Bataillons</a:t>
            </a:r>
          </a:p>
        </p:txBody>
      </p:sp>
      <p:sp>
        <p:nvSpPr>
          <p:cNvPr id="5" name="TextBox 4">
            <a:extLst>
              <a:ext uri="{FF2B5EF4-FFF2-40B4-BE49-F238E27FC236}">
                <a16:creationId xmlns:a16="http://schemas.microsoft.com/office/drawing/2014/main" id="{30A51143-2E0A-4A80-88C6-F3601B9A7A3A}"/>
              </a:ext>
            </a:extLst>
          </p:cNvPr>
          <p:cNvSpPr txBox="1"/>
          <p:nvPr/>
        </p:nvSpPr>
        <p:spPr>
          <a:xfrm>
            <a:off x="598329" y="2319754"/>
            <a:ext cx="8172767" cy="261610"/>
          </a:xfrm>
          <a:prstGeom prst="rect">
            <a:avLst/>
          </a:prstGeom>
          <a:solidFill>
            <a:srgbClr val="002060"/>
          </a:solidFill>
        </p:spPr>
        <p:txBody>
          <a:bodyPr wrap="square" rtlCol="0">
            <a:spAutoFit/>
          </a:bodyPr>
          <a:lstStyle/>
          <a:p>
            <a:pPr algn="ctr"/>
            <a:r>
              <a:rPr lang="fr-FR" sz="1100" dirty="0">
                <a:solidFill>
                  <a:schemeClr val="bg1"/>
                </a:solidFill>
              </a:rPr>
              <a:t>Commandant de bataillon</a:t>
            </a:r>
          </a:p>
        </p:txBody>
      </p:sp>
      <p:sp>
        <p:nvSpPr>
          <p:cNvPr id="6" name="TextBox 5">
            <a:extLst>
              <a:ext uri="{FF2B5EF4-FFF2-40B4-BE49-F238E27FC236}">
                <a16:creationId xmlns:a16="http://schemas.microsoft.com/office/drawing/2014/main" id="{01AF857E-E33A-4E00-8FEC-F10E44A388D3}"/>
              </a:ext>
            </a:extLst>
          </p:cNvPr>
          <p:cNvSpPr txBox="1"/>
          <p:nvPr/>
        </p:nvSpPr>
        <p:spPr>
          <a:xfrm>
            <a:off x="590232" y="2903185"/>
            <a:ext cx="8172767" cy="261610"/>
          </a:xfrm>
          <a:prstGeom prst="rect">
            <a:avLst/>
          </a:prstGeom>
          <a:solidFill>
            <a:srgbClr val="002060"/>
          </a:solidFill>
        </p:spPr>
        <p:txBody>
          <a:bodyPr wrap="square" rtlCol="0">
            <a:spAutoFit/>
          </a:bodyPr>
          <a:lstStyle/>
          <a:p>
            <a:pPr algn="ctr"/>
            <a:r>
              <a:rPr lang="fr-FR" sz="1100" dirty="0">
                <a:solidFill>
                  <a:schemeClr val="bg1"/>
                </a:solidFill>
              </a:rPr>
              <a:t>Commandant en second/Chef d’état-major</a:t>
            </a:r>
          </a:p>
        </p:txBody>
      </p:sp>
      <p:sp>
        <p:nvSpPr>
          <p:cNvPr id="7" name="TextBox 6">
            <a:extLst>
              <a:ext uri="{FF2B5EF4-FFF2-40B4-BE49-F238E27FC236}">
                <a16:creationId xmlns:a16="http://schemas.microsoft.com/office/drawing/2014/main" id="{6F28DC87-6A7D-47DB-8B36-0A9E897F5406}"/>
              </a:ext>
            </a:extLst>
          </p:cNvPr>
          <p:cNvSpPr txBox="1"/>
          <p:nvPr/>
        </p:nvSpPr>
        <p:spPr>
          <a:xfrm>
            <a:off x="601346" y="3486616"/>
            <a:ext cx="8172767" cy="261610"/>
          </a:xfrm>
          <a:prstGeom prst="rect">
            <a:avLst/>
          </a:prstGeom>
          <a:solidFill>
            <a:srgbClr val="002060"/>
          </a:solidFill>
        </p:spPr>
        <p:txBody>
          <a:bodyPr wrap="square" rtlCol="0">
            <a:spAutoFit/>
          </a:bodyPr>
          <a:lstStyle/>
          <a:p>
            <a:pPr algn="ctr"/>
            <a:r>
              <a:rPr lang="fr-FR" sz="1100" dirty="0">
                <a:solidFill>
                  <a:schemeClr val="bg1"/>
                </a:solidFill>
              </a:rPr>
              <a:t>U2 – Renseignement</a:t>
            </a:r>
          </a:p>
        </p:txBody>
      </p:sp>
      <p:sp>
        <p:nvSpPr>
          <p:cNvPr id="8" name="TextBox 7">
            <a:extLst>
              <a:ext uri="{FF2B5EF4-FFF2-40B4-BE49-F238E27FC236}">
                <a16:creationId xmlns:a16="http://schemas.microsoft.com/office/drawing/2014/main" id="{7927BED8-AEDA-4DC2-922E-6C9A4ADECEF9}"/>
              </a:ext>
            </a:extLst>
          </p:cNvPr>
          <p:cNvSpPr txBox="1"/>
          <p:nvPr/>
        </p:nvSpPr>
        <p:spPr>
          <a:xfrm>
            <a:off x="590231" y="4537635"/>
            <a:ext cx="8172767" cy="261610"/>
          </a:xfrm>
          <a:prstGeom prst="rect">
            <a:avLst/>
          </a:prstGeom>
          <a:solidFill>
            <a:srgbClr val="002060"/>
          </a:solidFill>
        </p:spPr>
        <p:txBody>
          <a:bodyPr wrap="square" rtlCol="0">
            <a:spAutoFit/>
          </a:bodyPr>
          <a:lstStyle/>
          <a:p>
            <a:pPr algn="ctr"/>
            <a:r>
              <a:rPr lang="fr-FR" sz="1100" dirty="0">
                <a:solidFill>
                  <a:schemeClr val="bg1"/>
                </a:solidFill>
              </a:rPr>
              <a:t>U3 – Opérations</a:t>
            </a:r>
          </a:p>
        </p:txBody>
      </p:sp>
      <p:sp>
        <p:nvSpPr>
          <p:cNvPr id="9" name="TextBox 8">
            <a:extLst>
              <a:ext uri="{FF2B5EF4-FFF2-40B4-BE49-F238E27FC236}">
                <a16:creationId xmlns:a16="http://schemas.microsoft.com/office/drawing/2014/main" id="{757EA2B0-8EFE-4245-8320-650E43CD434D}"/>
              </a:ext>
            </a:extLst>
          </p:cNvPr>
          <p:cNvSpPr txBox="1"/>
          <p:nvPr/>
        </p:nvSpPr>
        <p:spPr>
          <a:xfrm>
            <a:off x="620711" y="5634642"/>
            <a:ext cx="8172767" cy="261610"/>
          </a:xfrm>
          <a:prstGeom prst="rect">
            <a:avLst/>
          </a:prstGeom>
          <a:solidFill>
            <a:srgbClr val="002060"/>
          </a:solidFill>
        </p:spPr>
        <p:txBody>
          <a:bodyPr wrap="square" rtlCol="0">
            <a:spAutoFit/>
          </a:bodyPr>
          <a:lstStyle/>
          <a:p>
            <a:pPr algn="ctr"/>
            <a:r>
              <a:rPr lang="fr-FR" sz="1100" dirty="0">
                <a:solidFill>
                  <a:schemeClr val="bg1"/>
                </a:solidFill>
              </a:rPr>
              <a:t>Conseillers BATT</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A6327-9B9A-FAB2-D06B-EBC3BFC1E8BB}"/>
              </a:ext>
            </a:extLst>
          </p:cNvPr>
          <p:cNvSpPr>
            <a:spLocks noGrp="1"/>
          </p:cNvSpPr>
          <p:nvPr>
            <p:ph type="title"/>
          </p:nvPr>
        </p:nvSpPr>
        <p:spPr/>
        <p:txBody>
          <a:bodyPr rtlCol="0">
            <a:norm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EXCON</a:t>
            </a:r>
          </a:p>
        </p:txBody>
      </p:sp>
      <p:sp>
        <p:nvSpPr>
          <p:cNvPr id="3" name="Content Placeholder 2">
            <a:extLst>
              <a:ext uri="{FF2B5EF4-FFF2-40B4-BE49-F238E27FC236}">
                <a16:creationId xmlns:a16="http://schemas.microsoft.com/office/drawing/2014/main" id="{C4087DD3-56E0-1E54-B1A4-70CBFCD707AF}"/>
              </a:ext>
            </a:extLst>
          </p:cNvPr>
          <p:cNvSpPr>
            <a:spLocks noGrp="1"/>
          </p:cNvSpPr>
          <p:nvPr>
            <p:ph idx="1"/>
          </p:nvPr>
        </p:nvSpPr>
        <p:spPr/>
        <p:txBody>
          <a:bodyPr rtlCol="0">
            <a:normAutofit/>
          </a:bodyPr>
          <a:lstStyle/>
          <a:p>
            <a:pPr marL="457200" lvl="1" indent="0" eaLnBrk="1" fontAlgn="auto" hangingPunct="1">
              <a:spcAft>
                <a:spcPts val="0"/>
              </a:spcAft>
              <a:buFont typeface="Arial" panose="020B0604020202020204" pitchFamily="34" charset="0"/>
              <a:buNone/>
              <a:defRPr/>
            </a:pPr>
            <a:endParaRPr lang="fr-FR" sz="2400" dirty="0">
              <a:solidFill>
                <a:srgbClr val="0070C0"/>
              </a:solidFill>
              <a:ea typeface="+mn-ea"/>
            </a:endParaRPr>
          </a:p>
          <a:p>
            <a:pPr marL="342900" lvl="1" indent="-342900" eaLnBrk="1" fontAlgn="auto" hangingPunct="1">
              <a:spcAft>
                <a:spcPts val="0"/>
              </a:spcAft>
              <a:buFont typeface="Arial" panose="020B0604020202020204" pitchFamily="34" charset="0"/>
              <a:buChar char="•"/>
              <a:defRPr/>
            </a:pPr>
            <a:r>
              <a:rPr lang="fr-FR" sz="3200" dirty="0">
                <a:ea typeface="+mn-ea"/>
              </a:rPr>
              <a:t>Contrôle élevé et bas</a:t>
            </a:r>
          </a:p>
          <a:p>
            <a:pPr lvl="1" eaLnBrk="1" fontAlgn="auto" hangingPunct="1">
              <a:spcAft>
                <a:spcPts val="0"/>
              </a:spcAft>
              <a:defRPr/>
            </a:pPr>
            <a:r>
              <a:rPr lang="fr-FR" sz="2400" dirty="0">
                <a:solidFill>
                  <a:srgbClr val="0070C0"/>
                </a:solidFill>
                <a:ea typeface="+mn-ea"/>
              </a:rPr>
              <a:t>Cellule de réponse </a:t>
            </a:r>
          </a:p>
          <a:p>
            <a:pPr eaLnBrk="1" fontAlgn="auto" hangingPunct="1">
              <a:spcAft>
                <a:spcPts val="0"/>
              </a:spcAft>
              <a:defRPr/>
            </a:pPr>
            <a:endParaRPr lang="fr-FR" dirty="0">
              <a:ea typeface="+mn-ea"/>
              <a:cs typeface="+mn-cs"/>
            </a:endParaRPr>
          </a:p>
          <a:p>
            <a:pPr eaLnBrk="1" fontAlgn="auto" hangingPunct="1">
              <a:spcAft>
                <a:spcPts val="0"/>
              </a:spcAft>
              <a:defRPr/>
            </a:pPr>
            <a:endParaRPr lang="fr-FR" dirty="0">
              <a:ea typeface="+mn-ea"/>
              <a:cs typeface="+mn-cs"/>
            </a:endParaRPr>
          </a:p>
          <a:p>
            <a:pPr eaLnBrk="1" fontAlgn="auto" hangingPunct="1">
              <a:spcAft>
                <a:spcPts val="0"/>
              </a:spcAft>
              <a:defRPr/>
            </a:pPr>
            <a:r>
              <a:rPr lang="fr-FR" dirty="0"/>
              <a:t>Jeu de rôle État-major secteur </a:t>
            </a:r>
          </a:p>
          <a:p>
            <a:pPr lvl="1" eaLnBrk="1" fontAlgn="auto" hangingPunct="1">
              <a:spcAft>
                <a:spcPts val="0"/>
              </a:spcAft>
              <a:defRPr/>
            </a:pPr>
            <a:r>
              <a:rPr lang="fr-FR" sz="2400" dirty="0">
                <a:solidFill>
                  <a:srgbClr val="0070C0"/>
                </a:solidFill>
                <a:ea typeface="+mn-ea"/>
              </a:rPr>
              <a:t>Commandant de secteur, Chef d’état-major composante civile, assistants de liaison communautaire (ALC)</a:t>
            </a:r>
          </a:p>
          <a:p>
            <a:pPr lvl="1" eaLnBrk="1" fontAlgn="auto" hangingPunct="1">
              <a:spcAft>
                <a:spcPts val="0"/>
              </a:spcAft>
              <a:defRPr/>
            </a:pPr>
            <a:endParaRPr lang="fr-FR" dirty="0">
              <a:ea typeface="+mn-ea"/>
            </a:endParaRPr>
          </a:p>
        </p:txBody>
      </p:sp>
      <p:pic>
        <p:nvPicPr>
          <p:cNvPr id="34820" name="Picture 3">
            <a:extLst>
              <a:ext uri="{FF2B5EF4-FFF2-40B4-BE49-F238E27FC236}">
                <a16:creationId xmlns:a16="http://schemas.microsoft.com/office/drawing/2014/main" id="{A5ABCEEA-84C3-8F09-78F4-6BB8B358F9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828800"/>
            <a:ext cx="1943100"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B9891E87-121F-48A5-923E-F8CD191F4B26}"/>
              </a:ext>
            </a:extLst>
          </p:cNvPr>
          <p:cNvSpPr txBox="1"/>
          <p:nvPr/>
        </p:nvSpPr>
        <p:spPr>
          <a:xfrm>
            <a:off x="6055360" y="1828800"/>
            <a:ext cx="1371600" cy="307777"/>
          </a:xfrm>
          <a:prstGeom prst="rect">
            <a:avLst/>
          </a:prstGeom>
          <a:solidFill>
            <a:schemeClr val="bg1"/>
          </a:solidFill>
        </p:spPr>
        <p:txBody>
          <a:bodyPr wrap="square" rtlCol="0">
            <a:spAutoFit/>
          </a:bodyPr>
          <a:lstStyle/>
          <a:p>
            <a:r>
              <a:rPr lang="fr-FR" sz="1400" dirty="0"/>
              <a:t>Contrôle élevé</a:t>
            </a:r>
          </a:p>
        </p:txBody>
      </p:sp>
      <p:sp>
        <p:nvSpPr>
          <p:cNvPr id="6" name="TextBox 5">
            <a:extLst>
              <a:ext uri="{FF2B5EF4-FFF2-40B4-BE49-F238E27FC236}">
                <a16:creationId xmlns:a16="http://schemas.microsoft.com/office/drawing/2014/main" id="{060CE709-FB5E-4993-847C-AACE68E17F73}"/>
              </a:ext>
            </a:extLst>
          </p:cNvPr>
          <p:cNvSpPr txBox="1"/>
          <p:nvPr/>
        </p:nvSpPr>
        <p:spPr>
          <a:xfrm>
            <a:off x="6055360" y="2746057"/>
            <a:ext cx="1371600" cy="307777"/>
          </a:xfrm>
          <a:prstGeom prst="rect">
            <a:avLst/>
          </a:prstGeom>
          <a:solidFill>
            <a:schemeClr val="bg1"/>
          </a:solidFill>
        </p:spPr>
        <p:txBody>
          <a:bodyPr wrap="square" rtlCol="0">
            <a:spAutoFit/>
          </a:bodyPr>
          <a:lstStyle/>
          <a:p>
            <a:r>
              <a:rPr lang="fr-FR" sz="1400" dirty="0"/>
              <a:t>Contrôle bas</a:t>
            </a:r>
          </a:p>
        </p:txBody>
      </p:sp>
      <p:sp>
        <p:nvSpPr>
          <p:cNvPr id="7" name="TextBox 6">
            <a:extLst>
              <a:ext uri="{FF2B5EF4-FFF2-40B4-BE49-F238E27FC236}">
                <a16:creationId xmlns:a16="http://schemas.microsoft.com/office/drawing/2014/main" id="{D2271F7E-FAD3-47C1-82A8-507E8018A8D5}"/>
              </a:ext>
            </a:extLst>
          </p:cNvPr>
          <p:cNvSpPr txBox="1"/>
          <p:nvPr/>
        </p:nvSpPr>
        <p:spPr>
          <a:xfrm>
            <a:off x="7086600" y="2260698"/>
            <a:ext cx="1371600" cy="307777"/>
          </a:xfrm>
          <a:prstGeom prst="rect">
            <a:avLst/>
          </a:prstGeom>
          <a:solidFill>
            <a:schemeClr val="bg1"/>
          </a:solidFill>
        </p:spPr>
        <p:txBody>
          <a:bodyPr wrap="square" rtlCol="0">
            <a:spAutoFit/>
          </a:bodyPr>
          <a:lstStyle/>
          <a:p>
            <a:r>
              <a:rPr lang="fr-FR" sz="1400" dirty="0">
                <a:solidFill>
                  <a:srgbClr val="0070C0"/>
                </a:solidFill>
                <a:latin typeface="+mn-lt"/>
                <a:ea typeface="+mn-ea"/>
              </a:rPr>
              <a:t>Public</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C98AC-256C-C8C5-BCC9-ECF76CFBD34E}"/>
              </a:ext>
            </a:extLst>
          </p:cNvPr>
          <p:cNvSpPr>
            <a:spLocks noGrp="1"/>
          </p:cNvSpPr>
          <p:nvPr>
            <p:ph type="title"/>
          </p:nvPr>
        </p:nvSpPr>
        <p:spPr/>
        <p:txBody>
          <a:bodyPr rtlCol="0">
            <a:norm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Format BRP</a:t>
            </a:r>
          </a:p>
        </p:txBody>
      </p:sp>
      <p:sp>
        <p:nvSpPr>
          <p:cNvPr id="35843" name="Content Placeholder 2">
            <a:extLst>
              <a:ext uri="{FF2B5EF4-FFF2-40B4-BE49-F238E27FC236}">
                <a16:creationId xmlns:a16="http://schemas.microsoft.com/office/drawing/2014/main" id="{F9F5B124-074B-BFAF-1F1F-FA55DBC00FEB}"/>
              </a:ext>
            </a:extLst>
          </p:cNvPr>
          <p:cNvSpPr>
            <a:spLocks noGrp="1"/>
          </p:cNvSpPr>
          <p:nvPr>
            <p:ph idx="1"/>
          </p:nvPr>
        </p:nvSpPr>
        <p:spPr/>
        <p:txBody>
          <a:bodyPr/>
          <a:lstStyle/>
          <a:p>
            <a:pPr eaLnBrk="1" hangingPunct="1"/>
            <a:r>
              <a:rPr lang="fr-FR" dirty="0"/>
              <a:t>De/à</a:t>
            </a:r>
          </a:p>
          <a:p>
            <a:pPr eaLnBrk="1" hangingPunct="1"/>
            <a:r>
              <a:rPr lang="fr-FR" dirty="0"/>
              <a:t>Informations demandées</a:t>
            </a:r>
          </a:p>
          <a:p>
            <a:pPr eaLnBrk="1" hangingPunct="1"/>
            <a:endParaRPr lang="fr-FR" altLang="en-US" dirty="0"/>
          </a:p>
          <a:p>
            <a:pPr eaLnBrk="1" hangingPunct="1"/>
            <a:endParaRPr lang="fr-FR" altLang="en-US" dirty="0"/>
          </a:p>
          <a:p>
            <a:pPr lvl="1" eaLnBrk="1" hangingPunct="1"/>
            <a:endParaRPr lang="fr-FR" altLang="en-US" dirty="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8B31A-4503-28AF-C838-078F18528DDA}"/>
              </a:ext>
            </a:extLst>
          </p:cNvPr>
          <p:cNvSpPr>
            <a:spLocks noGrp="1"/>
          </p:cNvSpPr>
          <p:nvPr>
            <p:ph type="title"/>
          </p:nvPr>
        </p:nvSpPr>
        <p:spPr/>
        <p:txBody>
          <a:bodyPr rtlCol="0">
            <a:norm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Exigences</a:t>
            </a:r>
          </a:p>
        </p:txBody>
      </p:sp>
      <p:sp>
        <p:nvSpPr>
          <p:cNvPr id="3" name="Content Placeholder 2">
            <a:extLst>
              <a:ext uri="{FF2B5EF4-FFF2-40B4-BE49-F238E27FC236}">
                <a16:creationId xmlns:a16="http://schemas.microsoft.com/office/drawing/2014/main" id="{9054F4E6-030A-F9E7-2994-C57A99CC7B51}"/>
              </a:ext>
            </a:extLst>
          </p:cNvPr>
          <p:cNvSpPr>
            <a:spLocks noGrp="1"/>
          </p:cNvSpPr>
          <p:nvPr>
            <p:ph idx="1"/>
          </p:nvPr>
        </p:nvSpPr>
        <p:spPr/>
        <p:txBody>
          <a:bodyPr rtlCol="0">
            <a:normAutofit/>
          </a:bodyPr>
          <a:lstStyle/>
          <a:p>
            <a:pPr marL="0" indent="0" eaLnBrk="1" fontAlgn="auto" hangingPunct="1">
              <a:spcAft>
                <a:spcPts val="0"/>
              </a:spcAft>
              <a:buFont typeface="Arial" panose="020B0604020202020204" pitchFamily="34" charset="0"/>
              <a:buNone/>
              <a:defRPr/>
            </a:pPr>
            <a:r>
              <a:rPr lang="fr-FR" sz="4400" dirty="0">
                <a:solidFill>
                  <a:schemeClr val="accent1">
                    <a:lumMod val="75000"/>
                  </a:schemeClr>
                </a:solidFill>
                <a:latin typeface="Century Gothic" charset="0"/>
                <a:ea typeface="MS PGothic" charset="0"/>
                <a:cs typeface="MS PGothic" charset="0"/>
              </a:rPr>
              <a:t>Par </a:t>
            </a:r>
            <a:r>
              <a:rPr lang="fr-FR" sz="4400" dirty="0">
                <a:solidFill>
                  <a:srgbClr val="FF0000"/>
                </a:solidFill>
                <a:latin typeface="Century Gothic" charset="0"/>
                <a:ea typeface="MS PGothic" charset="0"/>
                <a:cs typeface="MS PGothic" charset="0"/>
              </a:rPr>
              <a:t>Groupe</a:t>
            </a:r>
            <a:r>
              <a:rPr lang="fr-FR" sz="4400" dirty="0">
                <a:solidFill>
                  <a:schemeClr val="accent1">
                    <a:lumMod val="75000"/>
                  </a:schemeClr>
                </a:solidFill>
                <a:latin typeface="Century Gothic" charset="0"/>
                <a:ea typeface="MS PGothic" charset="0"/>
                <a:cs typeface="MS PGothic" charset="0"/>
              </a:rPr>
              <a:t> d'unité :</a:t>
            </a:r>
          </a:p>
          <a:p>
            <a:pPr eaLnBrk="1" fontAlgn="auto" hangingPunct="1">
              <a:spcAft>
                <a:spcPts val="0"/>
              </a:spcAft>
              <a:defRPr/>
            </a:pPr>
            <a:r>
              <a:rPr lang="fr-FR" sz="4400" dirty="0">
                <a:latin typeface="Century Gothic" charset="0"/>
                <a:ea typeface="MS PGothic" charset="0"/>
                <a:cs typeface="MS PGothic" charset="0"/>
              </a:rPr>
              <a:t>Analyse des menaces</a:t>
            </a:r>
          </a:p>
          <a:p>
            <a:pPr eaLnBrk="1" fontAlgn="auto" hangingPunct="1">
              <a:spcAft>
                <a:spcPts val="0"/>
              </a:spcAft>
              <a:defRPr/>
            </a:pPr>
            <a:r>
              <a:rPr lang="fr-FR" sz="4400" dirty="0">
                <a:latin typeface="Century Gothic" charset="0"/>
                <a:ea typeface="MS PGothic" charset="0"/>
                <a:cs typeface="MS PGothic" charset="0"/>
              </a:rPr>
              <a:t>Analyse des risques</a:t>
            </a:r>
          </a:p>
          <a:p>
            <a:pPr eaLnBrk="1" fontAlgn="auto" hangingPunct="1">
              <a:spcAft>
                <a:spcPts val="0"/>
              </a:spcAft>
              <a:defRPr/>
            </a:pPr>
            <a:r>
              <a:rPr lang="fr-FR" sz="4400" dirty="0">
                <a:latin typeface="Century Gothic" charset="0"/>
                <a:ea typeface="MS PGothic" charset="0"/>
                <a:cs typeface="MS PGothic" charset="0"/>
              </a:rPr>
              <a:t>Récapitulatif des plans d’action prévus</a:t>
            </a:r>
          </a:p>
          <a:p>
            <a:pPr eaLnBrk="1" fontAlgn="auto" hangingPunct="1">
              <a:spcAft>
                <a:spcPts val="0"/>
              </a:spcAft>
              <a:defRPr/>
            </a:pPr>
            <a:endParaRPr lang="en-US" dirty="0">
              <a:ea typeface="+mn-ea"/>
              <a:cs typeface="+mn-cs"/>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FB42B608-9FD0-FFE7-1D98-58A0708B7809}"/>
              </a:ext>
            </a:extLst>
          </p:cNvPr>
          <p:cNvSpPr>
            <a:spLocks noGrp="1" noChangeArrowheads="1"/>
          </p:cNvSpPr>
          <p:nvPr>
            <p:ph type="title"/>
          </p:nvPr>
        </p:nvSpPr>
        <p:spPr>
          <a:xfrm>
            <a:off x="457200" y="228600"/>
            <a:ext cx="8229600" cy="639763"/>
          </a:xfrm>
        </p:spPr>
        <p:txBody>
          <a:bodyPr rtlCol="0">
            <a:noAutofit/>
          </a:bodyPr>
          <a:lstStyle/>
          <a:p>
            <a:pPr algn="r" eaLnBrk="1" fontAlgn="auto" hangingPunct="1">
              <a:spcBef>
                <a:spcPts val="0"/>
              </a:spcBef>
              <a:spcAft>
                <a:spcPts val="1800"/>
              </a:spcAft>
              <a:defRPr/>
            </a:pPr>
            <a:r>
              <a:rPr lang="fr-FR" sz="4000" dirty="0">
                <a:solidFill>
                  <a:schemeClr val="tx2">
                    <a:lumMod val="60000"/>
                    <a:lumOff val="40000"/>
                  </a:schemeClr>
                </a:solidFill>
                <a:latin typeface="Century Gothic" charset="0"/>
                <a:ea typeface="MS PGothic" charset="0"/>
                <a:cs typeface="MS PGothic" charset="0"/>
              </a:rPr>
              <a:t>Matrice d’analyse des menaces</a:t>
            </a:r>
          </a:p>
        </p:txBody>
      </p:sp>
      <p:graphicFrame>
        <p:nvGraphicFramePr>
          <p:cNvPr id="3" name="Table 2">
            <a:extLst>
              <a:ext uri="{FF2B5EF4-FFF2-40B4-BE49-F238E27FC236}">
                <a16:creationId xmlns:a16="http://schemas.microsoft.com/office/drawing/2014/main" id="{811D3D5E-727E-2DD1-E15C-B3794995B414}"/>
              </a:ext>
            </a:extLst>
          </p:cNvPr>
          <p:cNvGraphicFramePr>
            <a:graphicFrameLocks noGrp="1"/>
          </p:cNvGraphicFramePr>
          <p:nvPr>
            <p:extLst>
              <p:ext uri="{D42A27DB-BD31-4B8C-83A1-F6EECF244321}">
                <p14:modId xmlns:p14="http://schemas.microsoft.com/office/powerpoint/2010/main" val="3561310189"/>
              </p:ext>
            </p:extLst>
          </p:nvPr>
        </p:nvGraphicFramePr>
        <p:xfrm>
          <a:off x="457200" y="1219200"/>
          <a:ext cx="8153399" cy="5084764"/>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gridCol w="1295399">
                  <a:extLst>
                    <a:ext uri="{9D8B030D-6E8A-4147-A177-3AD203B41FA5}">
                      <a16:colId xmlns:a16="http://schemas.microsoft.com/office/drawing/2014/main" val="20006"/>
                    </a:ext>
                  </a:extLst>
                </a:gridCol>
              </a:tblGrid>
              <a:tr h="740885">
                <a:tc>
                  <a:txBody>
                    <a:bodyPr/>
                    <a:lstStyle/>
                    <a:p>
                      <a:pPr algn="ctr"/>
                      <a:r>
                        <a:rPr lang="fr-FR" sz="2000" b="1" dirty="0">
                          <a:solidFill>
                            <a:schemeClr val="tx1"/>
                          </a:solidFill>
                          <a:latin typeface="+mn-lt"/>
                          <a:ea typeface="+mn-ea"/>
                          <a:cs typeface="+mn-cs"/>
                        </a:rPr>
                        <a:t>Quoi</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Qui</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De qui</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Où</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Quand</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Pourquoi</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Comment</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39454">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51DF94A-E8DE-57FA-4CDA-2AB53AD3D54D}"/>
              </a:ext>
            </a:extLst>
          </p:cNvPr>
          <p:cNvGraphicFramePr>
            <a:graphicFrameLocks noGrp="1"/>
          </p:cNvGraphicFramePr>
          <p:nvPr/>
        </p:nvGraphicFramePr>
        <p:xfrm>
          <a:off x="974725" y="1143000"/>
          <a:ext cx="7635876" cy="4495800"/>
        </p:xfrm>
        <a:graphic>
          <a:graphicData uri="http://schemas.openxmlformats.org/drawingml/2006/table">
            <a:tbl>
              <a:tblPr firstRow="1" bandRow="1">
                <a:tableStyleId>{69CF1AB2-1976-4502-BF36-3FF5EA218861}</a:tableStyleId>
              </a:tblPr>
              <a:tblGrid>
                <a:gridCol w="2545292">
                  <a:extLst>
                    <a:ext uri="{9D8B030D-6E8A-4147-A177-3AD203B41FA5}">
                      <a16:colId xmlns:a16="http://schemas.microsoft.com/office/drawing/2014/main" val="20000"/>
                    </a:ext>
                  </a:extLst>
                </a:gridCol>
                <a:gridCol w="2545292">
                  <a:extLst>
                    <a:ext uri="{9D8B030D-6E8A-4147-A177-3AD203B41FA5}">
                      <a16:colId xmlns:a16="http://schemas.microsoft.com/office/drawing/2014/main" val="20001"/>
                    </a:ext>
                  </a:extLst>
                </a:gridCol>
                <a:gridCol w="2545292">
                  <a:extLst>
                    <a:ext uri="{9D8B030D-6E8A-4147-A177-3AD203B41FA5}">
                      <a16:colId xmlns:a16="http://schemas.microsoft.com/office/drawing/2014/main" val="20002"/>
                    </a:ext>
                  </a:extLst>
                </a:gridCol>
              </a:tblGrid>
              <a:tr h="1498600">
                <a:tc>
                  <a:txBody>
                    <a:bodyPr/>
                    <a:lstStyle/>
                    <a:p>
                      <a:pPr algn="l" rtl="0"/>
                      <a:endParaRPr lang="en-US" sz="2000" b="1" dirty="0"/>
                    </a:p>
                  </a:txBody>
                  <a:tcPr marL="91433" marR="91433" anchor="ctr">
                    <a:solidFill>
                      <a:srgbClr val="FFFF99"/>
                    </a:solidFill>
                  </a:tcPr>
                </a:tc>
                <a:tc>
                  <a:txBody>
                    <a:bodyPr/>
                    <a:lstStyle/>
                    <a:p>
                      <a:pPr algn="l" rtl="0"/>
                      <a:endParaRPr lang="en-US" sz="2000" b="1" dirty="0"/>
                    </a:p>
                  </a:txBody>
                  <a:tcPr marL="91433" marR="91433" anchor="ctr">
                    <a:solidFill>
                      <a:schemeClr val="accent2">
                        <a:lumMod val="40000"/>
                        <a:lumOff val="60000"/>
                      </a:schemeClr>
                    </a:solidFill>
                  </a:tcPr>
                </a:tc>
                <a:tc>
                  <a:txBody>
                    <a:bodyPr/>
                    <a:lstStyle/>
                    <a:p>
                      <a:pPr algn="ctr"/>
                      <a:r>
                        <a:rPr lang="fr-FR" sz="2000" b="1" dirty="0">
                          <a:solidFill>
                            <a:srgbClr val="FF0000"/>
                          </a:solidFill>
                        </a:rPr>
                        <a:t>Élevé</a:t>
                      </a:r>
                    </a:p>
                  </a:txBody>
                  <a:tcPr marL="91433" marR="91433" anchor="ctr">
                    <a:solidFill>
                      <a:schemeClr val="accent2">
                        <a:lumMod val="40000"/>
                        <a:lumOff val="60000"/>
                      </a:schemeClr>
                    </a:solidFill>
                  </a:tcPr>
                </a:tc>
                <a:extLst>
                  <a:ext uri="{0D108BD9-81ED-4DB2-BD59-A6C34878D82A}">
                    <a16:rowId xmlns:a16="http://schemas.microsoft.com/office/drawing/2014/main" val="10000"/>
                  </a:ext>
                </a:extLst>
              </a:tr>
              <a:tr h="1498600">
                <a:tc>
                  <a:txBody>
                    <a:bodyPr/>
                    <a:lstStyle/>
                    <a:p>
                      <a:pPr algn="l" rtl="0"/>
                      <a:endParaRPr lang="en-US" sz="2000" b="1" dirty="0"/>
                    </a:p>
                  </a:txBody>
                  <a:tcPr marL="91433" marR="91433" anchor="ctr">
                    <a:solidFill>
                      <a:schemeClr val="accent3">
                        <a:lumMod val="60000"/>
                        <a:lumOff val="40000"/>
                      </a:schemeClr>
                    </a:solidFill>
                  </a:tcPr>
                </a:tc>
                <a:tc>
                  <a:txBody>
                    <a:bodyPr/>
                    <a:lstStyle/>
                    <a:p>
                      <a:pPr algn="ctr"/>
                      <a:r>
                        <a:rPr lang="fr-FR" sz="2000" b="1" dirty="0">
                          <a:solidFill>
                            <a:schemeClr val="accent6">
                              <a:lumMod val="75000"/>
                            </a:schemeClr>
                          </a:solidFill>
                        </a:rPr>
                        <a:t>Moyen</a:t>
                      </a:r>
                    </a:p>
                  </a:txBody>
                  <a:tcPr marL="91433" marR="91433" anchor="ctr">
                    <a:solidFill>
                      <a:srgbClr val="FFFF99"/>
                    </a:solidFill>
                  </a:tcPr>
                </a:tc>
                <a:tc>
                  <a:txBody>
                    <a:bodyPr/>
                    <a:lstStyle/>
                    <a:p>
                      <a:pPr algn="l" rtl="0"/>
                      <a:endParaRPr lang="en-US" sz="2000" b="1" dirty="0"/>
                    </a:p>
                  </a:txBody>
                  <a:tcPr marL="91433" marR="91433" anchor="ctr">
                    <a:solidFill>
                      <a:schemeClr val="accent2">
                        <a:lumMod val="40000"/>
                        <a:lumOff val="60000"/>
                      </a:schemeClr>
                    </a:solidFill>
                  </a:tcPr>
                </a:tc>
                <a:extLst>
                  <a:ext uri="{0D108BD9-81ED-4DB2-BD59-A6C34878D82A}">
                    <a16:rowId xmlns:a16="http://schemas.microsoft.com/office/drawing/2014/main" val="10001"/>
                  </a:ext>
                </a:extLst>
              </a:tr>
              <a:tr h="1498600">
                <a:tc>
                  <a:txBody>
                    <a:bodyPr/>
                    <a:lstStyle/>
                    <a:p>
                      <a:pPr algn="ctr"/>
                      <a:r>
                        <a:rPr lang="fr-FR" sz="2000" b="1" dirty="0">
                          <a:solidFill>
                            <a:schemeClr val="accent3">
                              <a:lumMod val="50000"/>
                            </a:schemeClr>
                          </a:solidFill>
                        </a:rPr>
                        <a:t>Faible</a:t>
                      </a:r>
                    </a:p>
                  </a:txBody>
                  <a:tcPr marL="91433" marR="91433" anchor="ctr">
                    <a:solidFill>
                      <a:schemeClr val="accent3">
                        <a:lumMod val="60000"/>
                        <a:lumOff val="40000"/>
                      </a:schemeClr>
                    </a:solidFill>
                  </a:tcPr>
                </a:tc>
                <a:tc>
                  <a:txBody>
                    <a:bodyPr/>
                    <a:lstStyle/>
                    <a:p>
                      <a:pPr algn="l" rtl="0"/>
                      <a:endParaRPr lang="en-US" sz="2000" b="1" dirty="0"/>
                    </a:p>
                  </a:txBody>
                  <a:tcPr marL="91433" marR="91433" anchor="ctr">
                    <a:solidFill>
                      <a:schemeClr val="accent3">
                        <a:lumMod val="60000"/>
                        <a:lumOff val="40000"/>
                      </a:schemeClr>
                    </a:solidFill>
                  </a:tcPr>
                </a:tc>
                <a:tc>
                  <a:txBody>
                    <a:bodyPr/>
                    <a:lstStyle/>
                    <a:p>
                      <a:pPr algn="l" rtl="0"/>
                      <a:endParaRPr lang="en-US" sz="2000" b="1" dirty="0"/>
                    </a:p>
                  </a:txBody>
                  <a:tcPr marL="91433" marR="91433" anchor="ctr">
                    <a:solidFill>
                      <a:srgbClr val="FFFF99"/>
                    </a:solidFill>
                  </a:tcPr>
                </a:tc>
                <a:extLst>
                  <a:ext uri="{0D108BD9-81ED-4DB2-BD59-A6C34878D82A}">
                    <a16:rowId xmlns:a16="http://schemas.microsoft.com/office/drawing/2014/main" val="10002"/>
                  </a:ext>
                </a:extLst>
              </a:tr>
            </a:tbl>
          </a:graphicData>
        </a:graphic>
      </p:graphicFrame>
      <p:sp>
        <p:nvSpPr>
          <p:cNvPr id="4" name="Right Arrow 3">
            <a:extLst>
              <a:ext uri="{FF2B5EF4-FFF2-40B4-BE49-F238E27FC236}">
                <a16:creationId xmlns:a16="http://schemas.microsoft.com/office/drawing/2014/main" id="{89A9F5CE-A2FD-B607-92C1-5FA313E94AF8}"/>
              </a:ext>
            </a:extLst>
          </p:cNvPr>
          <p:cNvSpPr/>
          <p:nvPr/>
        </p:nvSpPr>
        <p:spPr>
          <a:xfrm>
            <a:off x="1066800" y="5867400"/>
            <a:ext cx="7526338" cy="700088"/>
          </a:xfrm>
          <a:prstGeom prst="rightArrow">
            <a:avLst/>
          </a:prstGeom>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r>
              <a:rPr lang="fr-FR" dirty="0">
                <a:solidFill>
                  <a:schemeClr val="tx1">
                    <a:lumMod val="65000"/>
                    <a:lumOff val="35000"/>
                  </a:schemeClr>
                </a:solidFill>
              </a:rPr>
              <a:t>Probabilité</a:t>
            </a:r>
          </a:p>
        </p:txBody>
      </p:sp>
      <p:sp>
        <p:nvSpPr>
          <p:cNvPr id="25" name="Right Arrow 24">
            <a:extLst>
              <a:ext uri="{FF2B5EF4-FFF2-40B4-BE49-F238E27FC236}">
                <a16:creationId xmlns:a16="http://schemas.microsoft.com/office/drawing/2014/main" id="{7E9B1BE4-8EC3-66FF-F154-DC4E0E11757A}"/>
              </a:ext>
            </a:extLst>
          </p:cNvPr>
          <p:cNvSpPr/>
          <p:nvPr/>
        </p:nvSpPr>
        <p:spPr>
          <a:xfrm rot="16200000">
            <a:off x="-1646237" y="3094037"/>
            <a:ext cx="4267200" cy="669925"/>
          </a:xfrm>
          <a:prstGeom prst="rightArrow">
            <a:avLst/>
          </a:prstGeom>
        </p:spPr>
        <p:style>
          <a:lnRef idx="2">
            <a:schemeClr val="accent2"/>
          </a:lnRef>
          <a:fillRef idx="1">
            <a:schemeClr val="lt1"/>
          </a:fillRef>
          <a:effectRef idx="0">
            <a:schemeClr val="accent2"/>
          </a:effectRef>
          <a:fontRef idx="minor">
            <a:schemeClr val="dk1"/>
          </a:fontRef>
        </p:style>
        <p:txBody>
          <a:bodyPr anchor="ctr"/>
          <a:lstStyle/>
          <a:p>
            <a:pPr algn="ctr" eaLnBrk="1" fontAlgn="auto" hangingPunct="1">
              <a:spcBef>
                <a:spcPts val="0"/>
              </a:spcBef>
              <a:spcAft>
                <a:spcPts val="0"/>
              </a:spcAft>
              <a:defRPr/>
            </a:pPr>
            <a:r>
              <a:rPr lang="fr-FR" dirty="0">
                <a:solidFill>
                  <a:schemeClr val="tx1">
                    <a:lumMod val="65000"/>
                    <a:lumOff val="35000"/>
                  </a:schemeClr>
                </a:solidFill>
              </a:rPr>
              <a:t>impact</a:t>
            </a:r>
          </a:p>
        </p:txBody>
      </p:sp>
      <p:sp>
        <p:nvSpPr>
          <p:cNvPr id="18" name="Rectangle 2">
            <a:extLst>
              <a:ext uri="{FF2B5EF4-FFF2-40B4-BE49-F238E27FC236}">
                <a16:creationId xmlns:a16="http://schemas.microsoft.com/office/drawing/2014/main" id="{9A7AEE36-AC00-89C2-7633-2E4108B8F939}"/>
              </a:ext>
            </a:extLst>
          </p:cNvPr>
          <p:cNvSpPr>
            <a:spLocks noGrp="1" noChangeArrowheads="1"/>
          </p:cNvSpPr>
          <p:nvPr>
            <p:ph type="title"/>
          </p:nvPr>
        </p:nvSpPr>
        <p:spPr>
          <a:xfrm>
            <a:off x="492125" y="198438"/>
            <a:ext cx="8229600" cy="792162"/>
          </a:xfrm>
        </p:spPr>
        <p:txBody>
          <a:bodyPr rtlCol="0">
            <a:noAutofit/>
          </a:bodyPr>
          <a:lstStyle/>
          <a:p>
            <a:pPr algn="r" eaLnBrk="1" fontAlgn="auto" hangingPunct="1">
              <a:spcBef>
                <a:spcPts val="0"/>
              </a:spcBef>
              <a:spcAft>
                <a:spcPts val="1800"/>
              </a:spcAft>
              <a:defRPr/>
            </a:pPr>
            <a:r>
              <a:rPr lang="fr-FR" sz="4000" dirty="0">
                <a:solidFill>
                  <a:schemeClr val="tx2">
                    <a:lumMod val="60000"/>
                    <a:lumOff val="40000"/>
                  </a:schemeClr>
                </a:solidFill>
                <a:latin typeface="Century Gothic" charset="0"/>
                <a:ea typeface="MS PGothic" charset="0"/>
                <a:cs typeface="MS PGothic" charset="0"/>
              </a:rPr>
              <a:t>Matrice d’analyse des risques</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13F84-C2B8-C737-4BF9-89E4F8D770E2}"/>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Sommaire</a:t>
            </a:r>
          </a:p>
        </p:txBody>
      </p:sp>
      <p:sp>
        <p:nvSpPr>
          <p:cNvPr id="3" name="Content Placeholder 2">
            <a:extLst>
              <a:ext uri="{FF2B5EF4-FFF2-40B4-BE49-F238E27FC236}">
                <a16:creationId xmlns:a16="http://schemas.microsoft.com/office/drawing/2014/main" id="{164665E5-E441-BE71-4651-F3EC0EE7C19A}"/>
              </a:ext>
            </a:extLst>
          </p:cNvPr>
          <p:cNvSpPr>
            <a:spLocks noGrp="1"/>
          </p:cNvSpPr>
          <p:nvPr>
            <p:ph idx="1"/>
          </p:nvPr>
        </p:nvSpPr>
        <p:spPr>
          <a:xfrm>
            <a:off x="838200" y="1600200"/>
            <a:ext cx="7848600" cy="4525963"/>
          </a:xfrm>
        </p:spPr>
        <p:txBody>
          <a:bodyPr rtlCol="0">
            <a:normAutofit/>
          </a:bodyPr>
          <a:lstStyle/>
          <a:p>
            <a:pPr marL="514350" indent="-514350" eaLnBrk="1" fontAlgn="auto" hangingPunct="1">
              <a:spcAft>
                <a:spcPts val="0"/>
              </a:spcAft>
              <a:buFont typeface="+mj-lt"/>
              <a:buAutoNum type="arabicPeriod"/>
              <a:defRPr/>
            </a:pPr>
            <a:r>
              <a:rPr lang="fr-FR" sz="4000" dirty="0">
                <a:solidFill>
                  <a:schemeClr val="accent1">
                    <a:lumMod val="75000"/>
                  </a:schemeClr>
                </a:solidFill>
                <a:ea typeface="+mn-ea"/>
                <a:cs typeface="+mn-cs"/>
              </a:rPr>
              <a:t>Situation</a:t>
            </a:r>
          </a:p>
          <a:p>
            <a:pPr marL="514350" indent="-514350" eaLnBrk="1" fontAlgn="auto" hangingPunct="1">
              <a:spcAft>
                <a:spcPts val="0"/>
              </a:spcAft>
              <a:buFont typeface="+mj-lt"/>
              <a:buAutoNum type="arabicPeriod"/>
              <a:defRPr/>
            </a:pPr>
            <a:r>
              <a:rPr lang="fr-FR" sz="4000" dirty="0">
                <a:solidFill>
                  <a:schemeClr val="accent1">
                    <a:lumMod val="75000"/>
                  </a:schemeClr>
                </a:solidFill>
                <a:ea typeface="+mn-ea"/>
                <a:cs typeface="+mn-cs"/>
              </a:rPr>
              <a:t>Mission</a:t>
            </a:r>
          </a:p>
          <a:p>
            <a:pPr marL="514350" indent="-514350" eaLnBrk="1" fontAlgn="auto" hangingPunct="1">
              <a:spcAft>
                <a:spcPts val="0"/>
              </a:spcAft>
              <a:buFont typeface="+mj-lt"/>
              <a:buAutoNum type="arabicPeriod"/>
              <a:defRPr/>
            </a:pPr>
            <a:r>
              <a:rPr lang="fr-FR" sz="4000" dirty="0">
                <a:solidFill>
                  <a:schemeClr val="accent1">
                    <a:lumMod val="75000"/>
                  </a:schemeClr>
                </a:solidFill>
                <a:ea typeface="+mn-ea"/>
                <a:cs typeface="+mn-cs"/>
              </a:rPr>
              <a:t>Prérequis académiques</a:t>
            </a:r>
          </a:p>
          <a:p>
            <a:pPr marL="514350" indent="-514350" eaLnBrk="1" fontAlgn="auto" hangingPunct="1">
              <a:spcAft>
                <a:spcPts val="0"/>
              </a:spcAft>
              <a:buFont typeface="+mj-lt"/>
              <a:buAutoNum type="arabicPeriod"/>
              <a:defRPr/>
            </a:pPr>
            <a:r>
              <a:rPr lang="fr-FR" sz="4000" dirty="0">
                <a:solidFill>
                  <a:schemeClr val="accent1">
                    <a:lumMod val="75000"/>
                  </a:schemeClr>
                </a:solidFill>
                <a:ea typeface="+mn-ea"/>
                <a:cs typeface="+mn-cs"/>
              </a:rPr>
              <a:t>Documents d'appui</a:t>
            </a:r>
          </a:p>
          <a:p>
            <a:pPr eaLnBrk="1" fontAlgn="auto" hangingPunct="1">
              <a:spcAft>
                <a:spcPts val="0"/>
              </a:spcAft>
              <a:defRPr/>
            </a:pPr>
            <a:endParaRPr lang="fr-FR" sz="2800" dirty="0">
              <a:solidFill>
                <a:schemeClr val="accent1">
                  <a:lumMod val="75000"/>
                </a:schemeClr>
              </a:solidFill>
              <a:ea typeface="+mn-ea"/>
              <a:cs typeface="+mn-cs"/>
            </a:endParaRPr>
          </a:p>
          <a:p>
            <a:pPr eaLnBrk="1" fontAlgn="auto" hangingPunct="1">
              <a:spcAft>
                <a:spcPts val="0"/>
              </a:spcAft>
              <a:defRPr/>
            </a:pPr>
            <a:endParaRPr lang="fr-FR" sz="2800" dirty="0">
              <a:solidFill>
                <a:schemeClr val="accent1">
                  <a:lumMod val="75000"/>
                </a:schemeClr>
              </a:solidFill>
              <a:ea typeface="+mn-ea"/>
              <a:cs typeface="+mn-cs"/>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2B050EE0-0C8B-AFB1-FC1C-1B0C804D4DF9}"/>
              </a:ext>
            </a:extLst>
          </p:cNvPr>
          <p:cNvSpPr>
            <a:spLocks noGrp="1" noChangeArrowheads="1"/>
          </p:cNvSpPr>
          <p:nvPr>
            <p:ph type="title"/>
          </p:nvPr>
        </p:nvSpPr>
        <p:spPr>
          <a:xfrm>
            <a:off x="152400" y="274638"/>
            <a:ext cx="8839200" cy="563562"/>
          </a:xfrm>
        </p:spPr>
        <p:txBody>
          <a:bodyPr rtlCol="0">
            <a:noAutofit/>
          </a:bodyPr>
          <a:lstStyle/>
          <a:p>
            <a:pPr algn="r" eaLnBrk="1" fontAlgn="auto" hangingPunct="1">
              <a:spcAft>
                <a:spcPts val="0"/>
              </a:spcAft>
              <a:defRPr/>
            </a:pPr>
            <a:r>
              <a:rPr lang="fr-FR" sz="3600" dirty="0">
                <a:solidFill>
                  <a:schemeClr val="tx2">
                    <a:lumMod val="60000"/>
                    <a:lumOff val="40000"/>
                  </a:schemeClr>
                </a:solidFill>
                <a:latin typeface="Century Gothic" charset="0"/>
                <a:ea typeface="MS PGothic" charset="0"/>
                <a:cs typeface="MS PGothic" charset="0"/>
              </a:rPr>
              <a:t>Récapitulatif des plans d’action prévus</a:t>
            </a:r>
          </a:p>
        </p:txBody>
      </p:sp>
      <p:cxnSp>
        <p:nvCxnSpPr>
          <p:cNvPr id="8" name="Conector de seta reta 15">
            <a:extLst>
              <a:ext uri="{FF2B5EF4-FFF2-40B4-BE49-F238E27FC236}">
                <a16:creationId xmlns:a16="http://schemas.microsoft.com/office/drawing/2014/main" id="{9C77BC43-86FB-83A9-30F9-6ED2249BB355}"/>
              </a:ext>
            </a:extLst>
          </p:cNvPr>
          <p:cNvCxnSpPr/>
          <p:nvPr/>
        </p:nvCxnSpPr>
        <p:spPr>
          <a:xfrm>
            <a:off x="7829550" y="2552700"/>
            <a:ext cx="0" cy="827088"/>
          </a:xfrm>
          <a:prstGeom prst="straightConnector1">
            <a:avLst/>
          </a:prstGeom>
          <a:ln w="1016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Conector de seta reta 20">
            <a:extLst>
              <a:ext uri="{FF2B5EF4-FFF2-40B4-BE49-F238E27FC236}">
                <a16:creationId xmlns:a16="http://schemas.microsoft.com/office/drawing/2014/main" id="{F97E8279-922C-D5FB-C26E-616E1CEB8888}"/>
              </a:ext>
            </a:extLst>
          </p:cNvPr>
          <p:cNvCxnSpPr/>
          <p:nvPr/>
        </p:nvCxnSpPr>
        <p:spPr>
          <a:xfrm>
            <a:off x="5619750" y="2508250"/>
            <a:ext cx="0" cy="827088"/>
          </a:xfrm>
          <a:prstGeom prst="straightConnector1">
            <a:avLst/>
          </a:prstGeom>
          <a:ln w="1016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Conector de seta reta 21">
            <a:extLst>
              <a:ext uri="{FF2B5EF4-FFF2-40B4-BE49-F238E27FC236}">
                <a16:creationId xmlns:a16="http://schemas.microsoft.com/office/drawing/2014/main" id="{31EBA195-75DC-D867-8D21-3646384F5560}"/>
              </a:ext>
            </a:extLst>
          </p:cNvPr>
          <p:cNvCxnSpPr/>
          <p:nvPr/>
        </p:nvCxnSpPr>
        <p:spPr>
          <a:xfrm>
            <a:off x="3486150" y="2508250"/>
            <a:ext cx="0" cy="827088"/>
          </a:xfrm>
          <a:prstGeom prst="straightConnector1">
            <a:avLst/>
          </a:prstGeom>
          <a:ln w="1016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Conector de seta reta 22">
            <a:extLst>
              <a:ext uri="{FF2B5EF4-FFF2-40B4-BE49-F238E27FC236}">
                <a16:creationId xmlns:a16="http://schemas.microsoft.com/office/drawing/2014/main" id="{5F129184-0523-B0AD-0E8A-F8E2F8E8646F}"/>
              </a:ext>
            </a:extLst>
          </p:cNvPr>
          <p:cNvCxnSpPr/>
          <p:nvPr/>
        </p:nvCxnSpPr>
        <p:spPr>
          <a:xfrm>
            <a:off x="1276350" y="2508250"/>
            <a:ext cx="0" cy="827088"/>
          </a:xfrm>
          <a:prstGeom prst="straightConnector1">
            <a:avLst/>
          </a:prstGeom>
          <a:ln w="1016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2" name="Table 11">
            <a:extLst>
              <a:ext uri="{FF2B5EF4-FFF2-40B4-BE49-F238E27FC236}">
                <a16:creationId xmlns:a16="http://schemas.microsoft.com/office/drawing/2014/main" id="{315CADC3-554F-8A22-23E2-6D23580AA097}"/>
              </a:ext>
            </a:extLst>
          </p:cNvPr>
          <p:cNvGraphicFramePr>
            <a:graphicFrameLocks noGrp="1"/>
          </p:cNvGraphicFramePr>
          <p:nvPr/>
        </p:nvGraphicFramePr>
        <p:xfrm>
          <a:off x="457200" y="1066800"/>
          <a:ext cx="8382000" cy="5084764"/>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667261">
                  <a:extLst>
                    <a:ext uri="{9D8B030D-6E8A-4147-A177-3AD203B41FA5}">
                      <a16:colId xmlns:a16="http://schemas.microsoft.com/office/drawing/2014/main" val="20002"/>
                    </a:ext>
                  </a:extLst>
                </a:gridCol>
                <a:gridCol w="1553509">
                  <a:extLst>
                    <a:ext uri="{9D8B030D-6E8A-4147-A177-3AD203B41FA5}">
                      <a16:colId xmlns:a16="http://schemas.microsoft.com/office/drawing/2014/main" val="20003"/>
                    </a:ext>
                  </a:extLst>
                </a:gridCol>
                <a:gridCol w="1960830">
                  <a:extLst>
                    <a:ext uri="{9D8B030D-6E8A-4147-A177-3AD203B41FA5}">
                      <a16:colId xmlns:a16="http://schemas.microsoft.com/office/drawing/2014/main" val="20004"/>
                    </a:ext>
                  </a:extLst>
                </a:gridCol>
              </a:tblGrid>
              <a:tr h="740885">
                <a:tc>
                  <a:txBody>
                    <a:bodyPr/>
                    <a:lstStyle/>
                    <a:p>
                      <a:pPr algn="ctr"/>
                      <a:r>
                        <a:rPr lang="fr-FR" sz="2000" b="1" dirty="0">
                          <a:solidFill>
                            <a:srgbClr val="FF0000"/>
                          </a:solidFill>
                          <a:latin typeface="+mn-lt"/>
                          <a:ea typeface="+mn-ea"/>
                          <a:cs typeface="+mn-cs"/>
                        </a:rPr>
                        <a:t>Menaces</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Prévention</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Préemption</a:t>
                      </a:r>
                      <a:r>
                        <a:rPr lang="fr-FR" sz="2000" baseline="0" dirty="0">
                          <a:solidFill>
                            <a:schemeClr val="tx1"/>
                          </a:solidFill>
                        </a:rPr>
                        <a:t> </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Intervention</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fr-FR" sz="2000" dirty="0">
                          <a:solidFill>
                            <a:schemeClr val="tx1"/>
                          </a:solidFill>
                        </a:rPr>
                        <a:t>Consolidation</a:t>
                      </a:r>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39454">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740885">
                <a:tc>
                  <a:txBody>
                    <a:bodyPr/>
                    <a:lstStyle/>
                    <a:p>
                      <a:pPr algn="l" rtl="0"/>
                      <a:endParaRPr lang="en-US" sz="1200" b="1" baseline="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marT="45725" marB="45725"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C11D5-482D-82E1-E8DF-4445D5397A27}"/>
              </a:ext>
            </a:extLst>
          </p:cNvPr>
          <p:cNvSpPr>
            <a:spLocks noGrp="1"/>
          </p:cNvSpPr>
          <p:nvPr>
            <p:ph type="title"/>
          </p:nvPr>
        </p:nvSpPr>
        <p:spPr>
          <a:xfrm>
            <a:off x="381000" y="274638"/>
            <a:ext cx="8305800" cy="1143000"/>
          </a:xfrm>
        </p:spPr>
        <p:txBody>
          <a:bodyPr rtlCol="0">
            <a:noAutofit/>
          </a:bodyPr>
          <a:lstStyle/>
          <a:p>
            <a:pPr algn="r" eaLnBrk="1" fontAlgn="auto" hangingPunct="1">
              <a:spcAft>
                <a:spcPts val="0"/>
              </a:spcAft>
              <a:defRPr/>
            </a:pPr>
            <a:r>
              <a:rPr lang="fr-FR" sz="4200" dirty="0">
                <a:solidFill>
                  <a:schemeClr val="accent2">
                    <a:lumMod val="60000"/>
                    <a:lumOff val="40000"/>
                  </a:schemeClr>
                </a:solidFill>
                <a:latin typeface="Century Gothic" charset="0"/>
                <a:ea typeface="MS PGothic" charset="0"/>
                <a:cs typeface="MS PGothic" charset="0"/>
              </a:rPr>
              <a:t>Exigences relatives à l’exercice</a:t>
            </a:r>
          </a:p>
        </p:txBody>
      </p:sp>
      <p:sp>
        <p:nvSpPr>
          <p:cNvPr id="3" name="Content Placeholder 2">
            <a:extLst>
              <a:ext uri="{FF2B5EF4-FFF2-40B4-BE49-F238E27FC236}">
                <a16:creationId xmlns:a16="http://schemas.microsoft.com/office/drawing/2014/main" id="{3E96F9A0-A299-734E-AD37-F30D3E840739}"/>
              </a:ext>
            </a:extLst>
          </p:cNvPr>
          <p:cNvSpPr>
            <a:spLocks noGrp="1"/>
          </p:cNvSpPr>
          <p:nvPr>
            <p:ph idx="1"/>
          </p:nvPr>
        </p:nvSpPr>
        <p:spPr/>
        <p:txBody>
          <a:bodyPr rtlCol="0">
            <a:normAutofit lnSpcReduction="10000"/>
          </a:bodyPr>
          <a:lstStyle/>
          <a:p>
            <a:pPr eaLnBrk="1" fontAlgn="auto" hangingPunct="1">
              <a:spcAft>
                <a:spcPts val="0"/>
              </a:spcAft>
              <a:defRPr/>
            </a:pPr>
            <a:r>
              <a:rPr lang="fr-FR" sz="2800" dirty="0">
                <a:ea typeface="ＭＳ Ｐゴシック" charset="0"/>
                <a:cs typeface="+mn-cs"/>
              </a:rPr>
              <a:t>J-2MMAA</a:t>
            </a:r>
            <a:r>
              <a:rPr lang="fr-FR" sz="2800" dirty="0">
                <a:ea typeface="+mn-ea"/>
                <a:cs typeface="+mn-cs"/>
              </a:rPr>
              <a:t> (mercredi) à 15 h 30 (15 minutes x 3 groupes)</a:t>
            </a:r>
          </a:p>
          <a:p>
            <a:pPr lvl="1" eaLnBrk="1" fontAlgn="auto" hangingPunct="1">
              <a:spcAft>
                <a:spcPts val="0"/>
              </a:spcAft>
              <a:defRPr/>
            </a:pPr>
            <a:r>
              <a:rPr lang="fr-FR" sz="2400" dirty="0">
                <a:solidFill>
                  <a:schemeClr val="accent1">
                    <a:lumMod val="75000"/>
                  </a:schemeClr>
                </a:solidFill>
                <a:ea typeface="+mn-ea"/>
              </a:rPr>
              <a:t>Résumé de la situation et des BPR</a:t>
            </a:r>
          </a:p>
          <a:p>
            <a:pPr eaLnBrk="1" fontAlgn="auto" hangingPunct="1">
              <a:spcAft>
                <a:spcPts val="0"/>
              </a:spcAft>
              <a:defRPr/>
            </a:pPr>
            <a:endParaRPr lang="fr-FR" sz="2800" dirty="0">
              <a:solidFill>
                <a:schemeClr val="accent1">
                  <a:lumMod val="75000"/>
                </a:schemeClr>
              </a:solidFill>
              <a:ea typeface="+mn-ea"/>
              <a:cs typeface="+mn-cs"/>
            </a:endParaRPr>
          </a:p>
          <a:p>
            <a:pPr eaLnBrk="1" fontAlgn="auto" hangingPunct="1">
              <a:spcAft>
                <a:spcPts val="0"/>
              </a:spcAft>
              <a:defRPr/>
            </a:pPr>
            <a:r>
              <a:rPr lang="fr-FR" sz="2800" dirty="0">
                <a:ea typeface="ＭＳ Ｐゴシック" charset="0"/>
                <a:cs typeface="+mn-cs"/>
              </a:rPr>
              <a:t>J-1MMAA </a:t>
            </a:r>
            <a:r>
              <a:rPr lang="fr-FR" sz="2800" dirty="0">
                <a:ea typeface="+mn-ea"/>
                <a:cs typeface="+mn-cs"/>
              </a:rPr>
              <a:t>(Jeudi) @ 10 h 00 (15 minutes x 3 groupes)</a:t>
            </a:r>
          </a:p>
          <a:p>
            <a:pPr lvl="1" eaLnBrk="1" fontAlgn="auto" hangingPunct="1">
              <a:spcAft>
                <a:spcPts val="0"/>
              </a:spcAft>
              <a:defRPr/>
            </a:pPr>
            <a:r>
              <a:rPr lang="fr-FR" sz="2400" dirty="0">
                <a:solidFill>
                  <a:schemeClr val="accent1">
                    <a:lumMod val="75000"/>
                  </a:schemeClr>
                </a:solidFill>
                <a:ea typeface="+mn-ea"/>
              </a:rPr>
              <a:t>Résumé de l'analyse des menaces</a:t>
            </a:r>
          </a:p>
          <a:p>
            <a:pPr eaLnBrk="1" fontAlgn="auto" hangingPunct="1">
              <a:spcAft>
                <a:spcPts val="0"/>
              </a:spcAft>
              <a:defRPr/>
            </a:pPr>
            <a:endParaRPr lang="fr-FR" sz="2800" dirty="0">
              <a:solidFill>
                <a:schemeClr val="accent1">
                  <a:lumMod val="75000"/>
                </a:schemeClr>
              </a:solidFill>
              <a:ea typeface="+mn-ea"/>
              <a:cs typeface="+mn-cs"/>
            </a:endParaRPr>
          </a:p>
          <a:p>
            <a:pPr eaLnBrk="1" fontAlgn="auto" hangingPunct="1">
              <a:spcAft>
                <a:spcPts val="0"/>
              </a:spcAft>
              <a:defRPr/>
            </a:pPr>
            <a:r>
              <a:rPr lang="fr-FR" sz="2800" dirty="0">
                <a:ea typeface="ＭＳ Ｐゴシック" charset="0"/>
                <a:cs typeface="+mn-cs"/>
              </a:rPr>
              <a:t>JMMAA </a:t>
            </a:r>
            <a:r>
              <a:rPr lang="fr-FR" sz="2800" dirty="0">
                <a:ea typeface="+mn-ea"/>
                <a:cs typeface="+mn-cs"/>
              </a:rPr>
              <a:t>(vendredi) à 9 h 30 (25 minutes x 3 groupes)</a:t>
            </a:r>
          </a:p>
          <a:p>
            <a:pPr lvl="1" eaLnBrk="1" fontAlgn="auto" hangingPunct="1">
              <a:spcAft>
                <a:spcPts val="0"/>
              </a:spcAft>
              <a:defRPr/>
            </a:pPr>
            <a:r>
              <a:rPr lang="fr-FR" sz="2400" dirty="0">
                <a:solidFill>
                  <a:schemeClr val="accent1">
                    <a:lumMod val="75000"/>
                  </a:schemeClr>
                </a:solidFill>
                <a:ea typeface="+mn-ea"/>
              </a:rPr>
              <a:t>Récapitulatif final </a:t>
            </a:r>
            <a:r>
              <a:rPr lang="fr-FR" sz="2000" dirty="0">
                <a:solidFill>
                  <a:schemeClr val="accent1">
                    <a:lumMod val="75000"/>
                  </a:schemeClr>
                </a:solidFill>
                <a:ea typeface="+mn-ea"/>
              </a:rPr>
              <a:t>Analyse des menaces, analyse des risques, récapitulatif des plans d’action</a:t>
            </a:r>
          </a:p>
          <a:p>
            <a:pPr eaLnBrk="1" fontAlgn="auto" hangingPunct="1">
              <a:spcAft>
                <a:spcPts val="0"/>
              </a:spcAft>
              <a:defRPr/>
            </a:pPr>
            <a:endParaRPr lang="fr-FR" sz="2800" dirty="0">
              <a:solidFill>
                <a:schemeClr val="accent1">
                  <a:lumMod val="75000"/>
                </a:schemeClr>
              </a:solidFill>
              <a:ea typeface="+mn-ea"/>
              <a:cs typeface="+mn-cs"/>
            </a:endParaRPr>
          </a:p>
          <a:p>
            <a:pPr eaLnBrk="1" fontAlgn="auto" hangingPunct="1">
              <a:spcAft>
                <a:spcPts val="0"/>
              </a:spcAft>
              <a:defRPr/>
            </a:pPr>
            <a:endParaRPr lang="fr-FR" sz="2800" dirty="0">
              <a:solidFill>
                <a:schemeClr val="accent1">
                  <a:lumMod val="75000"/>
                </a:schemeClr>
              </a:solidFill>
              <a:ea typeface="+mn-ea"/>
              <a:cs typeface="+mn-cs"/>
            </a:endParaRPr>
          </a:p>
          <a:p>
            <a:pPr eaLnBrk="1" fontAlgn="auto" hangingPunct="1">
              <a:spcAft>
                <a:spcPts val="0"/>
              </a:spcAft>
              <a:defRPr/>
            </a:pPr>
            <a:endParaRPr lang="fr-FR" sz="2800" dirty="0">
              <a:solidFill>
                <a:schemeClr val="accent1">
                  <a:lumMod val="75000"/>
                </a:schemeClr>
              </a:solidFill>
              <a:ea typeface="+mn-ea"/>
              <a:cs typeface="+mn-cs"/>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0">
            <a:extLst>
              <a:ext uri="{FF2B5EF4-FFF2-40B4-BE49-F238E27FC236}">
                <a16:creationId xmlns:a16="http://schemas.microsoft.com/office/drawing/2014/main" id="{DD734953-91DA-129F-A071-7C52835F68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332"/>
          <a:stretch>
            <a:fillRect/>
          </a:stretch>
        </p:blipFill>
        <p:spPr bwMode="auto">
          <a:xfrm>
            <a:off x="3175" y="1485900"/>
            <a:ext cx="5133975" cy="473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263D527-B061-C5EE-6F57-931F44015094}"/>
              </a:ext>
            </a:extLst>
          </p:cNvPr>
          <p:cNvSpPr/>
          <p:nvPr/>
        </p:nvSpPr>
        <p:spPr>
          <a:xfrm>
            <a:off x="457200" y="241087"/>
            <a:ext cx="8229600" cy="769938"/>
          </a:xfrm>
          <a:prstGeom prst="rect">
            <a:avLst/>
          </a:prstGeom>
        </p:spPr>
        <p:txBody>
          <a:bodyPr anchor="ctr"/>
          <a:lstStyle/>
          <a:p>
            <a:pPr algn="r" eaLnBrk="1" hangingPunct="1">
              <a:defRPr/>
            </a:pPr>
            <a:r>
              <a:rPr lang="fr-FR" sz="4000" dirty="0">
                <a:solidFill>
                  <a:schemeClr val="accent2">
                    <a:lumMod val="60000"/>
                    <a:lumOff val="40000"/>
                  </a:schemeClr>
                </a:solidFill>
                <a:latin typeface="Century Gothic" charset="0"/>
                <a:ea typeface="MS PGothic" charset="0"/>
                <a:cs typeface="MS PGothic" charset="0"/>
              </a:rPr>
              <a:t>Vue d’ensemble du programme</a:t>
            </a:r>
          </a:p>
        </p:txBody>
      </p:sp>
      <p:sp>
        <p:nvSpPr>
          <p:cNvPr id="7" name="TextBox 6">
            <a:extLst>
              <a:ext uri="{FF2B5EF4-FFF2-40B4-BE49-F238E27FC236}">
                <a16:creationId xmlns:a16="http://schemas.microsoft.com/office/drawing/2014/main" id="{D5C79336-EC6E-F8F6-779E-28DEFD7BA5F2}"/>
              </a:ext>
            </a:extLst>
          </p:cNvPr>
          <p:cNvSpPr txBox="1">
            <a:spLocks noChangeArrowheads="1"/>
          </p:cNvSpPr>
          <p:nvPr/>
        </p:nvSpPr>
        <p:spPr bwMode="auto">
          <a:xfrm>
            <a:off x="53975" y="5494338"/>
            <a:ext cx="1685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fr-FR" sz="1800" b="1" dirty="0">
                <a:solidFill>
                  <a:srgbClr val="FF0000"/>
                </a:solidFill>
              </a:rPr>
              <a:t>SITUATION ET BPR</a:t>
            </a:r>
          </a:p>
        </p:txBody>
      </p:sp>
      <p:sp>
        <p:nvSpPr>
          <p:cNvPr id="10" name="TextBox 9">
            <a:extLst>
              <a:ext uri="{FF2B5EF4-FFF2-40B4-BE49-F238E27FC236}">
                <a16:creationId xmlns:a16="http://schemas.microsoft.com/office/drawing/2014/main" id="{78D71160-A0D3-3285-32B9-8762ACE2E1EA}"/>
              </a:ext>
            </a:extLst>
          </p:cNvPr>
          <p:cNvSpPr txBox="1">
            <a:spLocks noChangeArrowheads="1"/>
          </p:cNvSpPr>
          <p:nvPr/>
        </p:nvSpPr>
        <p:spPr bwMode="auto">
          <a:xfrm>
            <a:off x="1891230" y="3003550"/>
            <a:ext cx="146157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fr-FR" sz="1800" b="1" dirty="0">
                <a:solidFill>
                  <a:srgbClr val="FF0000"/>
                </a:solidFill>
              </a:rPr>
              <a:t>ANALYSE DES MENACES</a:t>
            </a:r>
          </a:p>
        </p:txBody>
      </p:sp>
      <p:sp>
        <p:nvSpPr>
          <p:cNvPr id="11" name="TextBox 10">
            <a:extLst>
              <a:ext uri="{FF2B5EF4-FFF2-40B4-BE49-F238E27FC236}">
                <a16:creationId xmlns:a16="http://schemas.microsoft.com/office/drawing/2014/main" id="{64AAFEBC-E269-E4B7-33E7-6C87C0A80281}"/>
              </a:ext>
            </a:extLst>
          </p:cNvPr>
          <p:cNvSpPr txBox="1">
            <a:spLocks noChangeArrowheads="1"/>
          </p:cNvSpPr>
          <p:nvPr/>
        </p:nvSpPr>
        <p:spPr bwMode="auto">
          <a:xfrm>
            <a:off x="3448050" y="2036763"/>
            <a:ext cx="16779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fr-FR" sz="1800" b="1" dirty="0">
                <a:solidFill>
                  <a:srgbClr val="FF0000"/>
                </a:solidFill>
              </a:rPr>
              <a:t>Public visé / RA/Plans d’action</a:t>
            </a:r>
          </a:p>
        </p:txBody>
      </p:sp>
      <p:pic>
        <p:nvPicPr>
          <p:cNvPr id="6" name="Picture 5" descr="Screen Shot 2018-02-27 at 15.06.03.png">
            <a:extLst>
              <a:ext uri="{FF2B5EF4-FFF2-40B4-BE49-F238E27FC236}">
                <a16:creationId xmlns:a16="http://schemas.microsoft.com/office/drawing/2014/main" id="{6AB92DAB-C06A-DA55-1836-2501F25F0644}"/>
              </a:ext>
            </a:extLst>
          </p:cNvPr>
          <p:cNvPicPr>
            <a:picLocks noChangeAspect="1"/>
          </p:cNvPicPr>
          <p:nvPr/>
        </p:nvPicPr>
        <p:blipFill>
          <a:blip r:embed="rId4"/>
          <a:stretch>
            <a:fillRect/>
          </a:stretch>
        </p:blipFill>
        <p:spPr>
          <a:xfrm>
            <a:off x="2098729" y="3669433"/>
            <a:ext cx="1187396" cy="882600"/>
          </a:xfrm>
          <a:prstGeom prst="rect">
            <a:avLst/>
          </a:prstGeom>
          <a:effectLst>
            <a:glow rad="101600">
              <a:schemeClr val="accent3">
                <a:lumMod val="75000"/>
                <a:alpha val="75000"/>
              </a:schemeClr>
            </a:glow>
          </a:effectLst>
        </p:spPr>
      </p:pic>
      <p:pic>
        <p:nvPicPr>
          <p:cNvPr id="8" name="Picture 7" descr="Screen Shot 2018-02-27 at 15.07.00.png">
            <a:extLst>
              <a:ext uri="{FF2B5EF4-FFF2-40B4-BE49-F238E27FC236}">
                <a16:creationId xmlns:a16="http://schemas.microsoft.com/office/drawing/2014/main" id="{FCFC828F-FF69-CA26-57F2-9D559144541A}"/>
              </a:ext>
            </a:extLst>
          </p:cNvPr>
          <p:cNvPicPr>
            <a:picLocks noChangeAspect="1"/>
          </p:cNvPicPr>
          <p:nvPr/>
        </p:nvPicPr>
        <p:blipFill>
          <a:blip r:embed="rId5"/>
          <a:stretch>
            <a:fillRect/>
          </a:stretch>
        </p:blipFill>
        <p:spPr>
          <a:xfrm>
            <a:off x="7730981" y="2617789"/>
            <a:ext cx="1305438" cy="914399"/>
          </a:xfrm>
          <a:prstGeom prst="rect">
            <a:avLst/>
          </a:prstGeom>
          <a:effectLst>
            <a:glow rad="101600">
              <a:schemeClr val="accent3">
                <a:lumMod val="75000"/>
                <a:alpha val="75000"/>
              </a:schemeClr>
            </a:glow>
          </a:effectLst>
        </p:spPr>
      </p:pic>
      <p:pic>
        <p:nvPicPr>
          <p:cNvPr id="12" name="Picture 11" descr="Screen Shot 2018-02-27 at 15.06.53.png">
            <a:extLst>
              <a:ext uri="{FF2B5EF4-FFF2-40B4-BE49-F238E27FC236}">
                <a16:creationId xmlns:a16="http://schemas.microsoft.com/office/drawing/2014/main" id="{DA4F3114-76F2-0498-0796-F7A01001FBFE}"/>
              </a:ext>
            </a:extLst>
          </p:cNvPr>
          <p:cNvPicPr>
            <a:picLocks noChangeAspect="1"/>
          </p:cNvPicPr>
          <p:nvPr/>
        </p:nvPicPr>
        <p:blipFill>
          <a:blip r:embed="rId6"/>
          <a:stretch>
            <a:fillRect/>
          </a:stretch>
        </p:blipFill>
        <p:spPr>
          <a:xfrm>
            <a:off x="6435582" y="2617789"/>
            <a:ext cx="1231900" cy="886436"/>
          </a:xfrm>
          <a:prstGeom prst="rect">
            <a:avLst/>
          </a:prstGeom>
          <a:effectLst>
            <a:glow rad="101600">
              <a:schemeClr val="accent3">
                <a:lumMod val="75000"/>
                <a:alpha val="75000"/>
              </a:schemeClr>
            </a:glow>
          </a:effectLst>
        </p:spPr>
      </p:pic>
      <p:pic>
        <p:nvPicPr>
          <p:cNvPr id="13" name="Picture 12" descr="Screen Shot 2018-02-27 at 15.06.03.png">
            <a:extLst>
              <a:ext uri="{FF2B5EF4-FFF2-40B4-BE49-F238E27FC236}">
                <a16:creationId xmlns:a16="http://schemas.microsoft.com/office/drawing/2014/main" id="{4C2695C3-E13A-ED58-4E5E-685AA21D2394}"/>
              </a:ext>
            </a:extLst>
          </p:cNvPr>
          <p:cNvPicPr>
            <a:picLocks noChangeAspect="1"/>
          </p:cNvPicPr>
          <p:nvPr/>
        </p:nvPicPr>
        <p:blipFill>
          <a:blip r:embed="rId4"/>
          <a:stretch>
            <a:fillRect/>
          </a:stretch>
        </p:blipFill>
        <p:spPr>
          <a:xfrm>
            <a:off x="5216382" y="2617789"/>
            <a:ext cx="1187396" cy="882600"/>
          </a:xfrm>
          <a:prstGeom prst="rect">
            <a:avLst/>
          </a:prstGeom>
          <a:effectLst>
            <a:glow rad="101600">
              <a:schemeClr val="accent3">
                <a:lumMod val="75000"/>
                <a:alpha val="75000"/>
              </a:schemeClr>
            </a:glow>
          </a:effectLst>
        </p:spPr>
      </p:pic>
      <p:pic>
        <p:nvPicPr>
          <p:cNvPr id="14" name="Picture 13" descr="Screen Shot 2018-02-27 at 15.09.23.png">
            <a:extLst>
              <a:ext uri="{FF2B5EF4-FFF2-40B4-BE49-F238E27FC236}">
                <a16:creationId xmlns:a16="http://schemas.microsoft.com/office/drawing/2014/main" id="{145882DE-A7BB-212E-BEEF-25ADBBC98174}"/>
              </a:ext>
            </a:extLst>
          </p:cNvPr>
          <p:cNvPicPr>
            <a:picLocks noChangeAspect="1"/>
          </p:cNvPicPr>
          <p:nvPr/>
        </p:nvPicPr>
        <p:blipFill>
          <a:blip r:embed="rId7"/>
          <a:stretch>
            <a:fillRect/>
          </a:stretch>
        </p:blipFill>
        <p:spPr>
          <a:xfrm>
            <a:off x="6429196" y="998285"/>
            <a:ext cx="1152255" cy="1143000"/>
          </a:xfrm>
          <a:prstGeom prst="rect">
            <a:avLst/>
          </a:prstGeom>
          <a:effectLst>
            <a:glow rad="101600">
              <a:schemeClr val="accent3">
                <a:lumMod val="75000"/>
                <a:alpha val="75000"/>
              </a:schemeClr>
            </a:glow>
          </a:effectLst>
        </p:spPr>
      </p:pic>
      <p:sp>
        <p:nvSpPr>
          <p:cNvPr id="16" name="Left Arrow 15">
            <a:extLst>
              <a:ext uri="{FF2B5EF4-FFF2-40B4-BE49-F238E27FC236}">
                <a16:creationId xmlns:a16="http://schemas.microsoft.com/office/drawing/2014/main" id="{F4165DCD-7495-DB2D-B76E-A97926C9E44C}"/>
              </a:ext>
            </a:extLst>
          </p:cNvPr>
          <p:cNvSpPr>
            <a:spLocks noChangeArrowheads="1"/>
          </p:cNvSpPr>
          <p:nvPr/>
        </p:nvSpPr>
        <p:spPr bwMode="auto">
          <a:xfrm>
            <a:off x="5181600" y="909638"/>
            <a:ext cx="3276600" cy="1708150"/>
          </a:xfrm>
          <a:prstGeom prst="leftArrow">
            <a:avLst>
              <a:gd name="adj1" fmla="val 50000"/>
              <a:gd name="adj2" fmla="val 50003"/>
            </a:avLst>
          </a:prstGeom>
          <a:gradFill rotWithShape="1">
            <a:gsLst>
              <a:gs pos="0">
                <a:srgbClr val="3A7CCB">
                  <a:alpha val="23999"/>
                </a:srgbClr>
              </a:gs>
              <a:gs pos="20000">
                <a:srgbClr val="3C7BC7">
                  <a:alpha val="23999"/>
                </a:srgbClr>
              </a:gs>
              <a:gs pos="100000">
                <a:srgbClr val="2C5D98">
                  <a:alpha val="23999"/>
                </a:srgbClr>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endParaRPr lang="fr-FR" dirty="0">
              <a:solidFill>
                <a:schemeClr val="lt1"/>
              </a:solidFill>
              <a:latin typeface="+mn-lt"/>
              <a:ea typeface="+mn-ea"/>
            </a:endParaRPr>
          </a:p>
        </p:txBody>
      </p:sp>
      <p:pic>
        <p:nvPicPr>
          <p:cNvPr id="17" name="Picture 16" descr="Screen Shot 2018-02-27 at 15.09.23.png">
            <a:extLst>
              <a:ext uri="{FF2B5EF4-FFF2-40B4-BE49-F238E27FC236}">
                <a16:creationId xmlns:a16="http://schemas.microsoft.com/office/drawing/2014/main" id="{44A9D700-B99D-E88D-9F0D-92A7A0312458}"/>
              </a:ext>
            </a:extLst>
          </p:cNvPr>
          <p:cNvPicPr>
            <a:picLocks noChangeAspect="1"/>
          </p:cNvPicPr>
          <p:nvPr/>
        </p:nvPicPr>
        <p:blipFill>
          <a:blip r:embed="rId7"/>
          <a:stretch>
            <a:fillRect/>
          </a:stretch>
        </p:blipFill>
        <p:spPr>
          <a:xfrm>
            <a:off x="1133993" y="3818174"/>
            <a:ext cx="685800" cy="680292"/>
          </a:xfrm>
          <a:prstGeom prst="rect">
            <a:avLst/>
          </a:prstGeom>
          <a:effectLst>
            <a:glow rad="101600">
              <a:schemeClr val="accent3">
                <a:lumMod val="75000"/>
                <a:alpha val="75000"/>
              </a:schemeClr>
            </a:glow>
          </a:effectLst>
        </p:spPr>
      </p:pic>
      <p:pic>
        <p:nvPicPr>
          <p:cNvPr id="19" name="Picture 18" descr="Screen Shot 2018-02-27 at 15.09.23.png">
            <a:extLst>
              <a:ext uri="{FF2B5EF4-FFF2-40B4-BE49-F238E27FC236}">
                <a16:creationId xmlns:a16="http://schemas.microsoft.com/office/drawing/2014/main" id="{AE8CB373-4223-E668-2740-2F089065C51B}"/>
              </a:ext>
            </a:extLst>
          </p:cNvPr>
          <p:cNvPicPr>
            <a:picLocks noChangeAspect="1"/>
          </p:cNvPicPr>
          <p:nvPr/>
        </p:nvPicPr>
        <p:blipFill>
          <a:blip r:embed="rId7"/>
          <a:stretch>
            <a:fillRect/>
          </a:stretch>
        </p:blipFill>
        <p:spPr>
          <a:xfrm>
            <a:off x="554529" y="6088436"/>
            <a:ext cx="685800" cy="680292"/>
          </a:xfrm>
          <a:prstGeom prst="rect">
            <a:avLst/>
          </a:prstGeom>
          <a:effectLst>
            <a:glow rad="101600">
              <a:schemeClr val="accent3">
                <a:lumMod val="75000"/>
                <a:alpha val="75000"/>
              </a:schemeClr>
            </a:glow>
          </a:effectLst>
        </p:spPr>
      </p:pic>
      <p:pic>
        <p:nvPicPr>
          <p:cNvPr id="45071" name="Picture 19" descr="Screen Shot 2018-02-27 at 15.18.25.png">
            <a:extLst>
              <a:ext uri="{FF2B5EF4-FFF2-40B4-BE49-F238E27FC236}">
                <a16:creationId xmlns:a16="http://schemas.microsoft.com/office/drawing/2014/main" id="{0EDDDE95-6F31-3197-AF41-8A89B7E7232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175" y="3746500"/>
            <a:ext cx="5762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96F3C81D-DFFF-CC22-33BD-4EBFCD25C5EF}"/>
              </a:ext>
            </a:extLst>
          </p:cNvPr>
          <p:cNvSpPr txBox="1">
            <a:spLocks noChangeArrowheads="1"/>
          </p:cNvSpPr>
          <p:nvPr/>
        </p:nvSpPr>
        <p:spPr bwMode="auto">
          <a:xfrm>
            <a:off x="222250" y="4005263"/>
            <a:ext cx="1219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fr-FR" sz="1800" b="1" dirty="0">
                <a:solidFill>
                  <a:srgbClr val="FF0000"/>
                </a:solidFill>
              </a:rPr>
              <a:t>OPORD</a:t>
            </a:r>
          </a:p>
        </p:txBody>
      </p:sp>
      <p:sp>
        <p:nvSpPr>
          <p:cNvPr id="45073" name="Rectangle 4">
            <a:extLst>
              <a:ext uri="{FF2B5EF4-FFF2-40B4-BE49-F238E27FC236}">
                <a16:creationId xmlns:a16="http://schemas.microsoft.com/office/drawing/2014/main" id="{4B25A059-4454-7A64-3F0C-4F80D543C91A}"/>
              </a:ext>
            </a:extLst>
          </p:cNvPr>
          <p:cNvSpPr>
            <a:spLocks noChangeArrowheads="1"/>
          </p:cNvSpPr>
          <p:nvPr/>
        </p:nvSpPr>
        <p:spPr bwMode="auto">
          <a:xfrm>
            <a:off x="1985963" y="2684463"/>
            <a:ext cx="1733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fr-FR" sz="1800" b="1" dirty="0">
                <a:solidFill>
                  <a:schemeClr val="tx2"/>
                </a:solidFill>
              </a:rPr>
              <a:t>10 h 00 (10 min)</a:t>
            </a:r>
          </a:p>
        </p:txBody>
      </p:sp>
      <p:sp>
        <p:nvSpPr>
          <p:cNvPr id="45074" name="Rectangle 14">
            <a:extLst>
              <a:ext uri="{FF2B5EF4-FFF2-40B4-BE49-F238E27FC236}">
                <a16:creationId xmlns:a16="http://schemas.microsoft.com/office/drawing/2014/main" id="{A91E14D2-B470-0AB7-0CB7-3CECC96AD639}"/>
              </a:ext>
            </a:extLst>
          </p:cNvPr>
          <p:cNvSpPr>
            <a:spLocks noChangeArrowheads="1"/>
          </p:cNvSpPr>
          <p:nvPr/>
        </p:nvSpPr>
        <p:spPr bwMode="auto">
          <a:xfrm>
            <a:off x="355600" y="5230813"/>
            <a:ext cx="17331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fr-FR" sz="1800" b="1" dirty="0">
                <a:solidFill>
                  <a:schemeClr val="tx2"/>
                </a:solidFill>
              </a:rPr>
              <a:t>15 h 30 (15 min)</a:t>
            </a:r>
          </a:p>
        </p:txBody>
      </p:sp>
      <p:sp>
        <p:nvSpPr>
          <p:cNvPr id="45075" name="Rectangle 19">
            <a:extLst>
              <a:ext uri="{FF2B5EF4-FFF2-40B4-BE49-F238E27FC236}">
                <a16:creationId xmlns:a16="http://schemas.microsoft.com/office/drawing/2014/main" id="{19A5490C-95FF-6F56-01C2-D37D48E2F77F}"/>
              </a:ext>
            </a:extLst>
          </p:cNvPr>
          <p:cNvSpPr>
            <a:spLocks noChangeArrowheads="1"/>
          </p:cNvSpPr>
          <p:nvPr/>
        </p:nvSpPr>
        <p:spPr bwMode="auto">
          <a:xfrm>
            <a:off x="3594100" y="1666875"/>
            <a:ext cx="16161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fr-FR" sz="1800" b="1" dirty="0">
                <a:solidFill>
                  <a:schemeClr val="tx2"/>
                </a:solidFill>
              </a:rPr>
              <a:t>9 h 30 (25 min)</a:t>
            </a:r>
          </a:p>
        </p:txBody>
      </p:sp>
      <p:pic>
        <p:nvPicPr>
          <p:cNvPr id="24" name="Picture 23" descr="Screen Shot 2018-02-27 at 15.09.23.png">
            <a:extLst>
              <a:ext uri="{FF2B5EF4-FFF2-40B4-BE49-F238E27FC236}">
                <a16:creationId xmlns:a16="http://schemas.microsoft.com/office/drawing/2014/main" id="{A769DFD0-8319-E14D-D66B-80068C7EFBED}"/>
              </a:ext>
            </a:extLst>
          </p:cNvPr>
          <p:cNvPicPr>
            <a:picLocks noChangeAspect="1"/>
          </p:cNvPicPr>
          <p:nvPr/>
        </p:nvPicPr>
        <p:blipFill>
          <a:blip r:embed="rId7"/>
          <a:stretch>
            <a:fillRect/>
          </a:stretch>
        </p:blipFill>
        <p:spPr>
          <a:xfrm>
            <a:off x="2349527" y="4342415"/>
            <a:ext cx="685800" cy="680292"/>
          </a:xfrm>
          <a:prstGeom prst="rect">
            <a:avLst/>
          </a:prstGeom>
          <a:effectLst>
            <a:glow rad="101600">
              <a:schemeClr val="accent3">
                <a:lumMod val="75000"/>
                <a:alpha val="75000"/>
              </a:schemeClr>
            </a:glow>
          </a:effectLst>
        </p:spPr>
      </p:pic>
      <p:pic>
        <p:nvPicPr>
          <p:cNvPr id="45077" name="Picture 1">
            <a:extLst>
              <a:ext uri="{FF2B5EF4-FFF2-40B4-BE49-F238E27FC236}">
                <a16:creationId xmlns:a16="http://schemas.microsoft.com/office/drawing/2014/main" id="{A219DB09-DCE2-A68D-0AFE-ADCD1813929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463" y="1174750"/>
            <a:ext cx="513397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379A39BA-42A2-7C11-0C65-7EBC1C6EDCDC}"/>
              </a:ext>
            </a:extLst>
          </p:cNvPr>
          <p:cNvSpPr/>
          <p:nvPr/>
        </p:nvSpPr>
        <p:spPr>
          <a:xfrm>
            <a:off x="838200" y="1489075"/>
            <a:ext cx="533400" cy="169863"/>
          </a:xfrm>
          <a:prstGeom prst="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3" name="Rectangle 2">
            <a:extLst>
              <a:ext uri="{FF2B5EF4-FFF2-40B4-BE49-F238E27FC236}">
                <a16:creationId xmlns:a16="http://schemas.microsoft.com/office/drawing/2014/main" id="{ECBE54EB-D927-3A6A-1E7D-87ABD7E340AA}"/>
              </a:ext>
            </a:extLst>
          </p:cNvPr>
          <p:cNvSpPr/>
          <p:nvPr/>
        </p:nvSpPr>
        <p:spPr>
          <a:xfrm>
            <a:off x="53975" y="2400300"/>
            <a:ext cx="1622425" cy="1131888"/>
          </a:xfrm>
          <a:prstGeom prst="rect">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5" name="TextBox 4">
            <a:extLst>
              <a:ext uri="{FF2B5EF4-FFF2-40B4-BE49-F238E27FC236}">
                <a16:creationId xmlns:a16="http://schemas.microsoft.com/office/drawing/2014/main" id="{64DA54F6-0696-449B-BD19-2FBB0B11B356}"/>
              </a:ext>
            </a:extLst>
          </p:cNvPr>
          <p:cNvSpPr txBox="1"/>
          <p:nvPr/>
        </p:nvSpPr>
        <p:spPr>
          <a:xfrm>
            <a:off x="-8360" y="1174750"/>
            <a:ext cx="5159798" cy="247683"/>
          </a:xfrm>
          <a:prstGeom prst="rect">
            <a:avLst/>
          </a:prstGeom>
          <a:solidFill>
            <a:srgbClr val="262626"/>
          </a:solidFill>
        </p:spPr>
        <p:txBody>
          <a:bodyPr wrap="square" rtlCol="0">
            <a:spAutoFit/>
          </a:bodyPr>
          <a:lstStyle/>
          <a:p>
            <a:pPr algn="ctr"/>
            <a:r>
              <a:rPr lang="fr-FR" sz="1000" dirty="0">
                <a:solidFill>
                  <a:schemeClr val="bg1"/>
                </a:solidFill>
              </a:rPr>
              <a:t>Mercredi 	Jeudi 	Vendredi</a:t>
            </a:r>
          </a:p>
        </p:txBody>
      </p:sp>
      <p:sp>
        <p:nvSpPr>
          <p:cNvPr id="25" name="TextBox 24">
            <a:extLst>
              <a:ext uri="{FF2B5EF4-FFF2-40B4-BE49-F238E27FC236}">
                <a16:creationId xmlns:a16="http://schemas.microsoft.com/office/drawing/2014/main" id="{02979C60-4260-4BED-9571-3CED8A79D41A}"/>
              </a:ext>
            </a:extLst>
          </p:cNvPr>
          <p:cNvSpPr txBox="1"/>
          <p:nvPr/>
        </p:nvSpPr>
        <p:spPr>
          <a:xfrm>
            <a:off x="0" y="1430179"/>
            <a:ext cx="5126038" cy="246221"/>
          </a:xfrm>
          <a:prstGeom prst="rect">
            <a:avLst/>
          </a:prstGeom>
          <a:solidFill>
            <a:srgbClr val="16365C"/>
          </a:solidFill>
        </p:spPr>
        <p:txBody>
          <a:bodyPr wrap="square" rtlCol="0">
            <a:spAutoFit/>
          </a:bodyPr>
          <a:lstStyle/>
          <a:p>
            <a:r>
              <a:rPr lang="fr-FR" sz="1000" dirty="0">
                <a:solidFill>
                  <a:schemeClr val="bg1"/>
                </a:solidFill>
              </a:rPr>
              <a:t>				         Clôture</a:t>
            </a:r>
          </a:p>
        </p:txBody>
      </p:sp>
      <p:sp>
        <p:nvSpPr>
          <p:cNvPr id="26" name="TextBox 25">
            <a:extLst>
              <a:ext uri="{FF2B5EF4-FFF2-40B4-BE49-F238E27FC236}">
                <a16:creationId xmlns:a16="http://schemas.microsoft.com/office/drawing/2014/main" id="{C6C8C050-F631-4E73-8B79-AE2B5D94D3FE}"/>
              </a:ext>
            </a:extLst>
          </p:cNvPr>
          <p:cNvSpPr txBox="1"/>
          <p:nvPr/>
        </p:nvSpPr>
        <p:spPr>
          <a:xfrm>
            <a:off x="3513931" y="3149521"/>
            <a:ext cx="1515269" cy="461665"/>
          </a:xfrm>
          <a:prstGeom prst="rect">
            <a:avLst/>
          </a:prstGeom>
          <a:solidFill>
            <a:srgbClr val="C4BD97"/>
          </a:solidFill>
        </p:spPr>
        <p:txBody>
          <a:bodyPr wrap="square" rtlCol="0">
            <a:spAutoFit/>
          </a:bodyPr>
          <a:lstStyle/>
          <a:p>
            <a:pPr algn="ctr"/>
            <a:r>
              <a:rPr lang="fr-FR" sz="1200" b="1" dirty="0">
                <a:solidFill>
                  <a:schemeClr val="tx2"/>
                </a:solidFill>
              </a:rPr>
              <a:t>Programme de clôture</a:t>
            </a:r>
          </a:p>
        </p:txBody>
      </p:sp>
      <p:sp>
        <p:nvSpPr>
          <p:cNvPr id="27" name="TextBox 26">
            <a:extLst>
              <a:ext uri="{FF2B5EF4-FFF2-40B4-BE49-F238E27FC236}">
                <a16:creationId xmlns:a16="http://schemas.microsoft.com/office/drawing/2014/main" id="{4FBBC4A0-0EC2-4482-957D-B34AC2053958}"/>
              </a:ext>
            </a:extLst>
          </p:cNvPr>
          <p:cNvSpPr txBox="1"/>
          <p:nvPr/>
        </p:nvSpPr>
        <p:spPr>
          <a:xfrm>
            <a:off x="3510451" y="3802837"/>
            <a:ext cx="1515269" cy="461665"/>
          </a:xfrm>
          <a:prstGeom prst="rect">
            <a:avLst/>
          </a:prstGeom>
          <a:solidFill>
            <a:srgbClr val="E6B8B7"/>
          </a:solidFill>
        </p:spPr>
        <p:txBody>
          <a:bodyPr wrap="square" rtlCol="0">
            <a:spAutoFit/>
          </a:bodyPr>
          <a:lstStyle/>
          <a:p>
            <a:pPr algn="ctr"/>
            <a:r>
              <a:rPr lang="fr-FR" sz="1200" b="1" dirty="0">
                <a:solidFill>
                  <a:schemeClr val="tx1">
                    <a:lumMod val="85000"/>
                    <a:lumOff val="15000"/>
                  </a:schemeClr>
                </a:solidFill>
              </a:rPr>
              <a:t>Cérémonie de clôture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B61CF62F-79EA-BEFD-41BC-E182E9E11F47}"/>
              </a:ext>
            </a:extLst>
          </p:cNvPr>
          <p:cNvSpPr>
            <a:spLocks noGrp="1" noChangeArrowheads="1"/>
          </p:cNvSpPr>
          <p:nvPr>
            <p:ph type="title"/>
          </p:nvPr>
        </p:nvSpPr>
        <p:spPr>
          <a:xfrm>
            <a:off x="533400" y="838200"/>
            <a:ext cx="8229600" cy="4800600"/>
          </a:xfrm>
        </p:spPr>
        <p:txBody>
          <a:bodyPr rtlCol="0">
            <a:noAutofit/>
          </a:bodyPr>
          <a:lstStyle/>
          <a:p>
            <a:pPr algn="r" eaLnBrk="1" fontAlgn="auto" hangingPunct="1">
              <a:spcAft>
                <a:spcPts val="0"/>
              </a:spcAft>
              <a:defRPr/>
            </a:pPr>
            <a:r>
              <a:rPr lang="fr-FR" sz="6000" dirty="0">
                <a:solidFill>
                  <a:schemeClr val="tx2">
                    <a:lumMod val="60000"/>
                    <a:lumOff val="40000"/>
                  </a:schemeClr>
                </a:solidFill>
                <a:latin typeface="Century Gothic" charset="0"/>
                <a:ea typeface="MS PGothic" charset="0"/>
                <a:cs typeface="MS PGothic" charset="0"/>
              </a:rPr>
              <a:t>Documents d'appui</a:t>
            </a:r>
            <a:br>
              <a:rPr lang="fr-FR" sz="6000" dirty="0">
                <a:solidFill>
                  <a:schemeClr val="tx2">
                    <a:lumMod val="60000"/>
                    <a:lumOff val="40000"/>
                  </a:schemeClr>
                </a:solidFill>
                <a:latin typeface="Century Gothic" charset="0"/>
                <a:ea typeface="MS PGothic" charset="0"/>
                <a:cs typeface="MS PGothic" charset="0"/>
              </a:rPr>
            </a:br>
            <a:endParaRPr lang="fr-FR" sz="6000" dirty="0">
              <a:solidFill>
                <a:schemeClr val="tx2">
                  <a:lumMod val="60000"/>
                  <a:lumOff val="40000"/>
                </a:schemeClr>
              </a:solidFill>
              <a:latin typeface="Century Gothic" charset="0"/>
              <a:ea typeface="MS PGothic" charset="0"/>
              <a:cs typeface="MS PGothic" charset="0"/>
            </a:endParaRPr>
          </a:p>
        </p:txBody>
      </p:sp>
      <p:sp>
        <p:nvSpPr>
          <p:cNvPr id="46083" name="Slide Number Placeholder 3">
            <a:extLst>
              <a:ext uri="{FF2B5EF4-FFF2-40B4-BE49-F238E27FC236}">
                <a16:creationId xmlns:a16="http://schemas.microsoft.com/office/drawing/2014/main" id="{B7E1452B-BEBA-2211-90F1-997D30598A00}"/>
              </a:ext>
            </a:extLst>
          </p:cNvPr>
          <p:cNvSpPr>
            <a:spLocks noGrp="1"/>
          </p:cNvSpPr>
          <p:nvPr>
            <p:ph type="sldNum" sz="quarter" idx="12"/>
          </p:nvPr>
        </p:nvSpPr>
        <p:spPr bwMode="auto">
          <a:xfrm>
            <a:off x="457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a:spcBef>
                <a:spcPct val="0"/>
              </a:spcBef>
              <a:buFontTx/>
              <a:buNone/>
            </a:pPr>
            <a:fld id="{984B72EF-4E7A-494F-8901-197B9172688E}" type="slidenum">
              <a:rPr lang="fr-FR" altLang="ja-JP" sz="2000" smtClean="0">
                <a:solidFill>
                  <a:srgbClr val="404040"/>
                </a:solidFill>
              </a:rPr>
              <a:pPr algn="l">
                <a:spcBef>
                  <a:spcPct val="0"/>
                </a:spcBef>
                <a:buFontTx/>
                <a:buNone/>
              </a:pPr>
              <a:t>33</a:t>
            </a:fld>
            <a:endParaRPr lang="fr-FR" altLang="ja-JP" sz="2000" dirty="0">
              <a:solidFill>
                <a:srgbClr val="404040"/>
              </a:solidFill>
            </a:endParaRPr>
          </a:p>
        </p:txBody>
      </p:sp>
      <p:pic>
        <p:nvPicPr>
          <p:cNvPr id="46084" name="Picture 3">
            <a:extLst>
              <a:ext uri="{FF2B5EF4-FFF2-40B4-BE49-F238E27FC236}">
                <a16:creationId xmlns:a16="http://schemas.microsoft.com/office/drawing/2014/main" id="{F0B3A1A3-A472-346A-1F9F-07C94BDF82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953000"/>
            <a:ext cx="942975"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3EE13-2FAE-2949-1D25-2B9D85E6881E}"/>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Contexte des documents opérationnels de la MANUC</a:t>
            </a:r>
          </a:p>
        </p:txBody>
      </p:sp>
      <p:sp>
        <p:nvSpPr>
          <p:cNvPr id="48131" name="Content Placeholder 2">
            <a:extLst>
              <a:ext uri="{FF2B5EF4-FFF2-40B4-BE49-F238E27FC236}">
                <a16:creationId xmlns:a16="http://schemas.microsoft.com/office/drawing/2014/main" id="{62A84AD1-EB7D-CAAF-4FB9-1E683A637720}"/>
              </a:ext>
            </a:extLst>
          </p:cNvPr>
          <p:cNvSpPr>
            <a:spLocks noGrp="1"/>
          </p:cNvSpPr>
          <p:nvPr>
            <p:ph idx="1"/>
          </p:nvPr>
        </p:nvSpPr>
        <p:spPr>
          <a:xfrm>
            <a:off x="457200" y="2133600"/>
            <a:ext cx="8229600" cy="3992563"/>
          </a:xfrm>
        </p:spPr>
        <p:txBody>
          <a:bodyPr/>
          <a:lstStyle/>
          <a:p>
            <a:pPr eaLnBrk="1" hangingPunct="1"/>
            <a:r>
              <a:rPr lang="fr-FR" dirty="0"/>
              <a:t>Résolution 1544 du Conseil de sécurité des Nations unies</a:t>
            </a:r>
          </a:p>
          <a:p>
            <a:pPr eaLnBrk="1" hangingPunct="1"/>
            <a:r>
              <a:rPr lang="fr-FR" dirty="0"/>
              <a:t>CONOPS de la mission</a:t>
            </a:r>
          </a:p>
          <a:p>
            <a:pPr eaLnBrk="1" hangingPunct="1"/>
            <a:r>
              <a:rPr lang="fr-FR" dirty="0">
                <a:solidFill>
                  <a:srgbClr val="FF0000"/>
                </a:solidFill>
              </a:rPr>
              <a:t>Stratégie de communication de la mission</a:t>
            </a:r>
          </a:p>
          <a:p>
            <a:pPr eaLnBrk="1" hangingPunct="1"/>
            <a:r>
              <a:rPr lang="fr-FR" dirty="0"/>
              <a:t>CONOPS de la composante militaire</a:t>
            </a:r>
          </a:p>
          <a:p>
            <a:pPr eaLnBrk="1" hangingPunct="1"/>
            <a:r>
              <a:rPr lang="fr-FR" dirty="0"/>
              <a:t>OPORD Commandant de la Force</a:t>
            </a:r>
          </a:p>
          <a:p>
            <a:pPr eaLnBrk="1" hangingPunct="1"/>
            <a:r>
              <a:rPr lang="fr-FR" dirty="0"/>
              <a:t>Ordre préparatoire secteur 2</a:t>
            </a:r>
          </a:p>
          <a:p>
            <a:pPr eaLnBrk="1" hangingPunct="1"/>
            <a:endParaRPr lang="fr-FR" altLang="en-US" dirty="0"/>
          </a:p>
          <a:p>
            <a:pPr eaLnBrk="1" hangingPunct="1"/>
            <a:endParaRPr lang="fr-FR" altLang="en-US" dirty="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1733-7A35-7D99-3AD3-34F2E04CDC7A}"/>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Documents d'exercice</a:t>
            </a:r>
          </a:p>
        </p:txBody>
      </p:sp>
      <p:pic>
        <p:nvPicPr>
          <p:cNvPr id="49155" name="Picture 1" descr="age3image832">
            <a:extLst>
              <a:ext uri="{FF2B5EF4-FFF2-40B4-BE49-F238E27FC236}">
                <a16:creationId xmlns:a16="http://schemas.microsoft.com/office/drawing/2014/main" id="{87BC7414-8F09-AD14-EBD3-5296F67834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17638"/>
            <a:ext cx="5254625" cy="521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F4BAE919-64CA-6BAD-FAE7-93D9C31DFCB2}"/>
              </a:ext>
            </a:extLst>
          </p:cNvPr>
          <p:cNvSpPr txBox="1"/>
          <p:nvPr/>
        </p:nvSpPr>
        <p:spPr>
          <a:xfrm>
            <a:off x="6301544" y="4648200"/>
            <a:ext cx="2690055" cy="2031325"/>
          </a:xfrm>
          <a:prstGeom prst="rect">
            <a:avLst/>
          </a:prstGeom>
          <a:noFill/>
        </p:spPr>
        <p:txBody>
          <a:bodyPr wrap="square">
            <a:spAutoFit/>
          </a:bodyPr>
          <a:lstStyle/>
          <a:p>
            <a:pPr>
              <a:defRPr/>
            </a:pPr>
            <a:r>
              <a:rPr lang="fr-FR" u="sng" dirty="0">
                <a:solidFill>
                  <a:srgbClr val="FF0000"/>
                </a:solidFill>
              </a:rPr>
              <a:t>Plus</a:t>
            </a:r>
            <a:r>
              <a:rPr lang="fr-FR" dirty="0">
                <a:solidFill>
                  <a:srgbClr val="FF0000"/>
                </a:solidFill>
              </a:rPr>
              <a:t>, </a:t>
            </a:r>
          </a:p>
          <a:p>
            <a:pPr marL="285750" indent="-285750">
              <a:buFont typeface="Arial" panose="020B0604020202020204" pitchFamily="34" charset="0"/>
              <a:buChar char="•"/>
              <a:defRPr/>
            </a:pPr>
            <a:r>
              <a:rPr lang="fr-FR" dirty="0">
                <a:solidFill>
                  <a:srgbClr val="FF0000"/>
                </a:solidFill>
              </a:rPr>
              <a:t>Informations complémentaires sur l’environnement du Carana</a:t>
            </a:r>
          </a:p>
          <a:p>
            <a:pPr marL="285750" indent="-285750">
              <a:buFont typeface="Arial" panose="020B0604020202020204" pitchFamily="34" charset="0"/>
              <a:buChar char="•"/>
              <a:defRPr/>
            </a:pPr>
            <a:r>
              <a:rPr lang="fr-FR" dirty="0">
                <a:solidFill>
                  <a:srgbClr val="FF0000"/>
                </a:solidFill>
              </a:rPr>
              <a:t>Actualités complémentaires</a:t>
            </a:r>
          </a:p>
        </p:txBody>
      </p:sp>
      <p:sp>
        <p:nvSpPr>
          <p:cNvPr id="5" name="Content Placeholder 2">
            <a:extLst>
              <a:ext uri="{FF2B5EF4-FFF2-40B4-BE49-F238E27FC236}">
                <a16:creationId xmlns:a16="http://schemas.microsoft.com/office/drawing/2014/main" id="{C6668984-481C-4162-9EC0-3ED4529461E3}"/>
              </a:ext>
            </a:extLst>
          </p:cNvPr>
          <p:cNvSpPr>
            <a:spLocks noGrp="1"/>
          </p:cNvSpPr>
          <p:nvPr>
            <p:ph idx="1"/>
          </p:nvPr>
        </p:nvSpPr>
        <p:spPr>
          <a:xfrm>
            <a:off x="667627" y="1311827"/>
            <a:ext cx="5443369" cy="5423385"/>
          </a:xfrm>
          <a:solidFill>
            <a:schemeClr val="bg1"/>
          </a:solidFill>
        </p:spPr>
        <p:txBody>
          <a:bodyPr/>
          <a:lstStyle/>
          <a:p>
            <a:pPr marL="0" indent="0" eaLnBrk="1" hangingPunct="1">
              <a:lnSpc>
                <a:spcPct val="150000"/>
              </a:lnSpc>
              <a:buNone/>
            </a:pPr>
            <a:r>
              <a:rPr lang="fr-FR" sz="1400" dirty="0"/>
              <a:t>1 – Résolution 1544 du Conseil de sécurité des Nations unies MANUC</a:t>
            </a:r>
          </a:p>
          <a:p>
            <a:pPr marL="0" indent="0" eaLnBrk="1" hangingPunct="1">
              <a:lnSpc>
                <a:spcPct val="150000"/>
              </a:lnSpc>
              <a:buNone/>
            </a:pPr>
            <a:r>
              <a:rPr lang="fr-FR" sz="1400" dirty="0"/>
              <a:t>2 – CONOPS de la mission</a:t>
            </a:r>
          </a:p>
          <a:p>
            <a:pPr marL="0" indent="0" eaLnBrk="1" hangingPunct="1">
              <a:lnSpc>
                <a:spcPct val="150000"/>
              </a:lnSpc>
              <a:buNone/>
            </a:pPr>
            <a:r>
              <a:rPr lang="fr-FR" sz="1400" dirty="0"/>
              <a:t>3 - CONOPS de la composante militaire</a:t>
            </a:r>
          </a:p>
          <a:p>
            <a:pPr marL="0" indent="0" eaLnBrk="1" hangingPunct="1">
              <a:lnSpc>
                <a:spcPct val="150000"/>
              </a:lnSpc>
              <a:buNone/>
            </a:pPr>
            <a:r>
              <a:rPr lang="fr-FR" sz="1400" dirty="0"/>
              <a:t>4 – OPORD du Commandant de la Force</a:t>
            </a:r>
          </a:p>
          <a:p>
            <a:pPr marL="0" indent="0" eaLnBrk="1" hangingPunct="1">
              <a:lnSpc>
                <a:spcPct val="150000"/>
              </a:lnSpc>
              <a:buNone/>
            </a:pPr>
            <a:r>
              <a:rPr lang="fr-FR" sz="1400" dirty="0"/>
              <a:t>5 – Ordre préparatoire QG de secteur 2 – Exigences</a:t>
            </a:r>
          </a:p>
          <a:p>
            <a:pPr marL="0" indent="0" eaLnBrk="1" hangingPunct="1">
              <a:lnSpc>
                <a:spcPct val="150000"/>
              </a:lnSpc>
              <a:buNone/>
            </a:pPr>
            <a:r>
              <a:rPr lang="fr-FR" sz="1400" dirty="0"/>
              <a:t>6 – ZDR du bataillon - Carte de situation</a:t>
            </a:r>
          </a:p>
          <a:p>
            <a:pPr marL="0" indent="0" eaLnBrk="1" hangingPunct="1">
              <a:lnSpc>
                <a:spcPct val="150000"/>
              </a:lnSpc>
              <a:buNone/>
            </a:pPr>
            <a:r>
              <a:rPr lang="fr-FR" sz="1400" dirty="0"/>
              <a:t>Annexe A – Étude du pays du Carana</a:t>
            </a:r>
          </a:p>
          <a:p>
            <a:pPr marL="0" indent="0" eaLnBrk="1" hangingPunct="1">
              <a:lnSpc>
                <a:spcPct val="150000"/>
              </a:lnSpc>
              <a:buNone/>
            </a:pPr>
            <a:r>
              <a:rPr lang="fr-FR" sz="1400" dirty="0"/>
              <a:t>Annexe B – Rapport de l’enquête technique du Carana</a:t>
            </a:r>
          </a:p>
          <a:p>
            <a:pPr marL="0" indent="0" eaLnBrk="1" hangingPunct="1">
              <a:lnSpc>
                <a:spcPct val="150000"/>
              </a:lnSpc>
              <a:buNone/>
            </a:pPr>
            <a:r>
              <a:rPr lang="fr-FR" sz="1400" dirty="0"/>
              <a:t>Annexe C – Accord de paix de Kalari</a:t>
            </a:r>
          </a:p>
          <a:p>
            <a:pPr marL="0" indent="0" eaLnBrk="1" hangingPunct="1">
              <a:lnSpc>
                <a:spcPct val="150000"/>
              </a:lnSpc>
              <a:buNone/>
            </a:pPr>
            <a:r>
              <a:rPr lang="fr-FR" sz="1400" dirty="0"/>
              <a:t>Annexe D – Directive d’évaluation et de planification du DOMP</a:t>
            </a:r>
          </a:p>
          <a:p>
            <a:pPr marL="0" indent="0" eaLnBrk="1" hangingPunct="1">
              <a:lnSpc>
                <a:spcPct val="150000"/>
              </a:lnSpc>
              <a:buNone/>
            </a:pPr>
            <a:r>
              <a:rPr lang="fr-FR" sz="1400" dirty="0"/>
              <a:t>Annexe E – Déclaration du président du CSNU</a:t>
            </a:r>
          </a:p>
          <a:p>
            <a:pPr marL="0" indent="0" eaLnBrk="1" hangingPunct="1">
              <a:lnSpc>
                <a:spcPct val="150000"/>
              </a:lnSpc>
              <a:buNone/>
            </a:pPr>
            <a:r>
              <a:rPr lang="fr-FR" sz="1400" dirty="0"/>
              <a:t>Annexe F – RDE de la mission</a:t>
            </a:r>
          </a:p>
          <a:p>
            <a:pPr marL="0" indent="0" eaLnBrk="1" hangingPunct="1">
              <a:lnSpc>
                <a:spcPct val="150000"/>
              </a:lnSpc>
              <a:buNone/>
            </a:pPr>
            <a:r>
              <a:rPr lang="fr-FR" sz="1400" dirty="0"/>
              <a:t>Annexe G – Matrice de planification de la mission</a:t>
            </a:r>
          </a:p>
          <a:p>
            <a:pPr marL="0" indent="0" eaLnBrk="1" hangingPunct="1">
              <a:lnSpc>
                <a:spcPct val="150000"/>
              </a:lnSpc>
              <a:buNone/>
            </a:pPr>
            <a:r>
              <a:rPr lang="fr-FR" sz="1400" dirty="0"/>
              <a:t>Annexe H – Cartes du CONOPS de la mission</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53394-6A9D-DE87-8866-6F1516FF9F97}"/>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Questions</a:t>
            </a:r>
          </a:p>
        </p:txBody>
      </p:sp>
      <p:pic>
        <p:nvPicPr>
          <p:cNvPr id="5" name="Picture 4" descr="C:\Users\Rafael.Barbieri\Desktop\PK Photos\573454.jpg">
            <a:extLst>
              <a:ext uri="{FF2B5EF4-FFF2-40B4-BE49-F238E27FC236}">
                <a16:creationId xmlns:a16="http://schemas.microsoft.com/office/drawing/2014/main" id="{6C2F74D2-EEE7-989D-9DF2-02E90E48C061}"/>
              </a:ext>
            </a:extLst>
          </p:cNvPr>
          <p:cNvPicPr/>
          <p:nvPr/>
        </p:nvPicPr>
        <p:blipFill rotWithShape="1">
          <a:blip r:embed="rId3" cstate="print"/>
          <a:srcRect l="33381" t="19163" r="17797" b="22128"/>
          <a:stretch/>
        </p:blipFill>
        <p:spPr bwMode="auto">
          <a:xfrm>
            <a:off x="1905000" y="1752600"/>
            <a:ext cx="5555471" cy="3858491"/>
          </a:xfrm>
          <a:prstGeom prst="rect">
            <a:avLst/>
          </a:prstGeom>
          <a:ln>
            <a:noFill/>
          </a:ln>
          <a:effectLst>
            <a:softEdge rad="112500"/>
          </a:effectLst>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4AACDB87-FD6D-57F4-F713-5B7AA8D9FD74}"/>
              </a:ext>
            </a:extLst>
          </p:cNvPr>
          <p:cNvSpPr>
            <a:spLocks noGrp="1" noChangeArrowheads="1"/>
          </p:cNvSpPr>
          <p:nvPr>
            <p:ph type="title"/>
          </p:nvPr>
        </p:nvSpPr>
        <p:spPr>
          <a:xfrm>
            <a:off x="533400" y="838200"/>
            <a:ext cx="8229600" cy="4800600"/>
          </a:xfrm>
        </p:spPr>
        <p:txBody>
          <a:bodyPr rtlCol="0">
            <a:noAutofit/>
          </a:bodyPr>
          <a:lstStyle/>
          <a:p>
            <a:pPr algn="r" eaLnBrk="1" fontAlgn="auto" hangingPunct="1">
              <a:spcAft>
                <a:spcPts val="0"/>
              </a:spcAft>
              <a:defRPr/>
            </a:pPr>
            <a:r>
              <a:rPr lang="fr-FR" sz="6000" dirty="0">
                <a:solidFill>
                  <a:schemeClr val="tx2">
                    <a:lumMod val="60000"/>
                    <a:lumOff val="40000"/>
                  </a:schemeClr>
                </a:solidFill>
                <a:latin typeface="Century Gothic" charset="0"/>
                <a:ea typeface="MS PGothic" charset="0"/>
                <a:cs typeface="MS PGothic" charset="0"/>
              </a:rPr>
              <a:t>Situation</a:t>
            </a:r>
            <a:br>
              <a:rPr lang="fr-FR" sz="6000" dirty="0">
                <a:solidFill>
                  <a:schemeClr val="tx2">
                    <a:lumMod val="60000"/>
                    <a:lumOff val="40000"/>
                  </a:schemeClr>
                </a:solidFill>
                <a:latin typeface="Century Gothic" charset="0"/>
                <a:ea typeface="MS PGothic" charset="0"/>
                <a:cs typeface="MS PGothic" charset="0"/>
              </a:rPr>
            </a:br>
            <a:endParaRPr lang="fr-FR" sz="6000" dirty="0">
              <a:solidFill>
                <a:schemeClr val="tx2">
                  <a:lumMod val="60000"/>
                  <a:lumOff val="40000"/>
                </a:schemeClr>
              </a:solidFill>
              <a:latin typeface="Century Gothic" charset="0"/>
              <a:ea typeface="MS PGothic" charset="0"/>
              <a:cs typeface="MS PGothic" charset="0"/>
            </a:endParaRPr>
          </a:p>
        </p:txBody>
      </p:sp>
      <p:sp>
        <p:nvSpPr>
          <p:cNvPr id="9219" name="Slide Number Placeholder 3">
            <a:extLst>
              <a:ext uri="{FF2B5EF4-FFF2-40B4-BE49-F238E27FC236}">
                <a16:creationId xmlns:a16="http://schemas.microsoft.com/office/drawing/2014/main" id="{6499AD9E-A30A-02F8-DA39-A1592A702B11}"/>
              </a:ext>
            </a:extLst>
          </p:cNvPr>
          <p:cNvSpPr>
            <a:spLocks noGrp="1"/>
          </p:cNvSpPr>
          <p:nvPr>
            <p:ph type="sldNum" sz="quarter" idx="12"/>
          </p:nvPr>
        </p:nvSpPr>
        <p:spPr bwMode="auto">
          <a:xfrm>
            <a:off x="457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a:spcBef>
                <a:spcPct val="0"/>
              </a:spcBef>
              <a:buFontTx/>
              <a:buNone/>
            </a:pPr>
            <a:fld id="{64FABDAD-F4B1-48E6-9A9B-829F4866D7BF}" type="slidenum">
              <a:rPr lang="en-US" altLang="ja-JP" sz="2000" smtClean="0">
                <a:solidFill>
                  <a:srgbClr val="404040"/>
                </a:solidFill>
              </a:rPr>
              <a:pPr algn="l">
                <a:spcBef>
                  <a:spcPct val="0"/>
                </a:spcBef>
                <a:buFontTx/>
                <a:buNone/>
              </a:pPr>
              <a:t>4</a:t>
            </a:fld>
            <a:endParaRPr lang="en-US" altLang="ja-JP" sz="2000" dirty="0">
              <a:solidFill>
                <a:srgbClr val="404040"/>
              </a:solidFill>
            </a:endParaRPr>
          </a:p>
        </p:txBody>
      </p:sp>
      <p:pic>
        <p:nvPicPr>
          <p:cNvPr id="9220" name="Picture 3">
            <a:extLst>
              <a:ext uri="{FF2B5EF4-FFF2-40B4-BE49-F238E27FC236}">
                <a16:creationId xmlns:a16="http://schemas.microsoft.com/office/drawing/2014/main" id="{4D4F5991-DF9D-1F7D-9CA9-E35CA0BBB3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953000"/>
            <a:ext cx="942975"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EC267-0DFB-2BA2-1AF7-709B16FE9C40}"/>
              </a:ext>
            </a:extLst>
          </p:cNvPr>
          <p:cNvSpPr>
            <a:spLocks noGrp="1"/>
          </p:cNvSpPr>
          <p:nvPr>
            <p:ph type="title"/>
          </p:nvPr>
        </p:nvSpPr>
        <p:spPr>
          <a:xfrm>
            <a:off x="457200" y="274638"/>
            <a:ext cx="8229600" cy="8683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Contexte</a:t>
            </a:r>
          </a:p>
        </p:txBody>
      </p:sp>
      <p:sp>
        <p:nvSpPr>
          <p:cNvPr id="4" name="Content Placeholder 2">
            <a:extLst>
              <a:ext uri="{FF2B5EF4-FFF2-40B4-BE49-F238E27FC236}">
                <a16:creationId xmlns:a16="http://schemas.microsoft.com/office/drawing/2014/main" id="{51F65089-F3DD-3E80-D453-86BF0CA76DAA}"/>
              </a:ext>
            </a:extLst>
          </p:cNvPr>
          <p:cNvSpPr>
            <a:spLocks noGrp="1"/>
          </p:cNvSpPr>
          <p:nvPr>
            <p:ph idx="1"/>
          </p:nvPr>
        </p:nvSpPr>
        <p:spPr>
          <a:xfrm>
            <a:off x="381000" y="1143000"/>
            <a:ext cx="8610600" cy="5105400"/>
          </a:xfrm>
        </p:spPr>
        <p:txBody>
          <a:bodyPr rtlCol="0">
            <a:noAutofit/>
          </a:bodyPr>
          <a:lstStyle/>
          <a:p>
            <a:pPr eaLnBrk="1" fontAlgn="auto" hangingPunct="1">
              <a:lnSpc>
                <a:spcPct val="120000"/>
              </a:lnSpc>
              <a:spcBef>
                <a:spcPts val="720"/>
              </a:spcBef>
              <a:spcAft>
                <a:spcPts val="0"/>
              </a:spcAft>
              <a:defRPr/>
            </a:pPr>
            <a:r>
              <a:rPr lang="fr-FR" sz="2600" b="1" dirty="0">
                <a:ea typeface="+mn-ea"/>
                <a:cs typeface="+mn-cs"/>
              </a:rPr>
              <a:t>Pays fictif </a:t>
            </a:r>
            <a:r>
              <a:rPr lang="fr-FR" sz="2600" dirty="0"/>
              <a:t>partageant ses frontières avec trois autres pays (Nord, Ouest et Sud) et une côte à l'est.</a:t>
            </a:r>
          </a:p>
          <a:p>
            <a:pPr eaLnBrk="1" fontAlgn="auto" hangingPunct="1">
              <a:lnSpc>
                <a:spcPct val="120000"/>
              </a:lnSpc>
              <a:spcBef>
                <a:spcPts val="720"/>
              </a:spcBef>
              <a:spcAft>
                <a:spcPts val="0"/>
              </a:spcAft>
              <a:defRPr/>
            </a:pPr>
            <a:r>
              <a:rPr lang="fr-FR" sz="2600" dirty="0"/>
              <a:t>Après des années de conflit violent entre le Gouvernement du CARANA et les forces rebelles (MPC), un </a:t>
            </a:r>
            <a:r>
              <a:rPr lang="fr-FR" sz="2600" b="1" dirty="0">
                <a:ea typeface="+mn-ea"/>
                <a:cs typeface="+mn-cs"/>
              </a:rPr>
              <a:t>cessez-le-feu</a:t>
            </a:r>
            <a:r>
              <a:rPr lang="fr-FR" sz="2600" dirty="0"/>
              <a:t> a été conclu le 15 M 20xx et un </a:t>
            </a:r>
            <a:r>
              <a:rPr lang="fr-FR" sz="2600" b="1" dirty="0"/>
              <a:t>accord de paix</a:t>
            </a:r>
            <a:r>
              <a:rPr lang="fr-FR" sz="2600" dirty="0"/>
              <a:t> (Accord de paix de Kalari) a été signé le 19 M+1 20xx</a:t>
            </a:r>
          </a:p>
          <a:p>
            <a:pPr eaLnBrk="1" fontAlgn="auto" hangingPunct="1">
              <a:lnSpc>
                <a:spcPct val="120000"/>
              </a:lnSpc>
              <a:spcBef>
                <a:spcPts val="720"/>
              </a:spcBef>
              <a:spcAft>
                <a:spcPts val="0"/>
              </a:spcAft>
              <a:defRPr/>
            </a:pPr>
            <a:r>
              <a:rPr lang="fr-FR" sz="2600" b="1" dirty="0">
                <a:ea typeface="+mn-ea"/>
                <a:cs typeface="+mn-cs"/>
              </a:rPr>
              <a:t>La résolution 1544 du Conseil de sécurité des Nations unies </a:t>
            </a:r>
            <a:r>
              <a:rPr lang="fr-FR" sz="2600" dirty="0"/>
              <a:t>(M+3 20xx)</a:t>
            </a:r>
            <a:r>
              <a:rPr lang="fr-FR" sz="2600" b="1" dirty="0">
                <a:ea typeface="+mn-ea"/>
                <a:cs typeface="+mn-cs"/>
              </a:rPr>
              <a:t> </a:t>
            </a:r>
            <a:r>
              <a:rPr lang="fr-FR" sz="2600" dirty="0"/>
              <a:t>a autorisé la création de la MANUC en vertu du chapitre VII</a:t>
            </a:r>
          </a:p>
          <a:p>
            <a:pPr eaLnBrk="1" fontAlgn="auto" hangingPunct="1">
              <a:lnSpc>
                <a:spcPct val="120000"/>
              </a:lnSpc>
              <a:spcBef>
                <a:spcPts val="720"/>
              </a:spcBef>
              <a:spcAft>
                <a:spcPts val="0"/>
              </a:spcAft>
              <a:defRPr/>
            </a:pPr>
            <a:r>
              <a:rPr lang="fr-FR" sz="2600" dirty="0"/>
              <a:t>La mission a atteint sa </a:t>
            </a:r>
            <a:r>
              <a:rPr lang="fr-FR" sz="2600" b="1" dirty="0">
                <a:ea typeface="+mn-ea"/>
                <a:cs typeface="+mn-cs"/>
              </a:rPr>
              <a:t>pleine capacité opérationnelle </a:t>
            </a:r>
            <a:r>
              <a:rPr lang="fr-FR" sz="2600" dirty="0"/>
              <a:t>(phase II)</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474F4-4B73-8820-C5DD-9C0B054E1945}"/>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Informations sur la population</a:t>
            </a:r>
          </a:p>
        </p:txBody>
      </p:sp>
      <p:pic>
        <p:nvPicPr>
          <p:cNvPr id="5" name="Picture 4">
            <a:extLst>
              <a:ext uri="{FF2B5EF4-FFF2-40B4-BE49-F238E27FC236}">
                <a16:creationId xmlns:a16="http://schemas.microsoft.com/office/drawing/2014/main" id="{72E7F8F1-A554-4B7C-A2B4-72AFEEC93A52}"/>
              </a:ext>
            </a:extLst>
          </p:cNvPr>
          <p:cNvPicPr>
            <a:picLocks noChangeAspect="1"/>
          </p:cNvPicPr>
          <p:nvPr/>
        </p:nvPicPr>
        <p:blipFill>
          <a:blip r:embed="rId4"/>
          <a:stretch>
            <a:fillRect/>
          </a:stretch>
        </p:blipFill>
        <p:spPr>
          <a:xfrm>
            <a:off x="1142997" y="1752598"/>
            <a:ext cx="6688836" cy="4299966"/>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A6415-6869-11B9-A417-464CEF11046E}"/>
              </a:ext>
            </a:extLst>
          </p:cNvPr>
          <p:cNvSpPr>
            <a:spLocks noGrp="1"/>
          </p:cNvSpPr>
          <p:nvPr>
            <p:ph type="title"/>
          </p:nvPr>
        </p:nvSpPr>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Environnement du pays</a:t>
            </a:r>
          </a:p>
        </p:txBody>
      </p:sp>
      <p:pic>
        <p:nvPicPr>
          <p:cNvPr id="13315" name="Picture 2">
            <a:extLst>
              <a:ext uri="{FF2B5EF4-FFF2-40B4-BE49-F238E27FC236}">
                <a16:creationId xmlns:a16="http://schemas.microsoft.com/office/drawing/2014/main" id="{F437B0C2-4B08-320B-FEB3-1572C02869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8275" y="1676400"/>
            <a:ext cx="6267450" cy="436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0FEF5525-863C-42F6-9A09-BC5CF57ADCC0}"/>
              </a:ext>
            </a:extLst>
          </p:cNvPr>
          <p:cNvSpPr txBox="1"/>
          <p:nvPr/>
        </p:nvSpPr>
        <p:spPr>
          <a:xfrm>
            <a:off x="2286000" y="3657600"/>
            <a:ext cx="2667000" cy="553998"/>
          </a:xfrm>
          <a:prstGeom prst="rect">
            <a:avLst/>
          </a:prstGeom>
          <a:solidFill>
            <a:srgbClr val="00FF00"/>
          </a:solidFill>
        </p:spPr>
        <p:txBody>
          <a:bodyPr wrap="square" rtlCol="0">
            <a:spAutoFit/>
          </a:bodyPr>
          <a:lstStyle/>
          <a:p>
            <a:pPr algn="ctr"/>
            <a:r>
              <a:rPr lang="fr-FR" sz="3000" b="1" dirty="0"/>
              <a:t>8e continent</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5F320-955F-F772-9196-0121A9DD763B}"/>
              </a:ext>
            </a:extLst>
          </p:cNvPr>
          <p:cNvSpPr>
            <a:spLocks noGrp="1"/>
          </p:cNvSpPr>
          <p:nvPr>
            <p:ph type="title"/>
          </p:nvPr>
        </p:nvSpPr>
        <p:spPr>
          <a:xfrm>
            <a:off x="457200" y="274638"/>
            <a:ext cx="8229600" cy="9445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Carana</a:t>
            </a:r>
          </a:p>
        </p:txBody>
      </p:sp>
      <p:pic>
        <p:nvPicPr>
          <p:cNvPr id="4" name="Picture 3">
            <a:extLst>
              <a:ext uri="{FF2B5EF4-FFF2-40B4-BE49-F238E27FC236}">
                <a16:creationId xmlns:a16="http://schemas.microsoft.com/office/drawing/2014/main" id="{FF9B1C2B-380A-49F4-B0D3-9D580D9EA93A}"/>
              </a:ext>
            </a:extLst>
          </p:cNvPr>
          <p:cNvPicPr>
            <a:picLocks noChangeAspect="1"/>
          </p:cNvPicPr>
          <p:nvPr/>
        </p:nvPicPr>
        <p:blipFill>
          <a:blip r:embed="rId3"/>
          <a:stretch>
            <a:fillRect/>
          </a:stretch>
        </p:blipFill>
        <p:spPr>
          <a:xfrm>
            <a:off x="1008697" y="1219200"/>
            <a:ext cx="7126605" cy="5295233"/>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F9F9B-EFDB-A81A-A584-E2420865FB49}"/>
              </a:ext>
            </a:extLst>
          </p:cNvPr>
          <p:cNvSpPr>
            <a:spLocks noGrp="1"/>
          </p:cNvSpPr>
          <p:nvPr>
            <p:ph type="title"/>
          </p:nvPr>
        </p:nvSpPr>
        <p:spPr>
          <a:xfrm>
            <a:off x="457200" y="274638"/>
            <a:ext cx="8229600" cy="944562"/>
          </a:xfrm>
        </p:spPr>
        <p:txBody>
          <a:bodyPr rtlCol="0">
            <a:noAutofit/>
          </a:bodyPr>
          <a:lstStyle/>
          <a:p>
            <a:pPr algn="r" eaLnBrk="1" fontAlgn="auto" hangingPunct="1">
              <a:spcAft>
                <a:spcPts val="0"/>
              </a:spcAft>
              <a:defRPr/>
            </a:pPr>
            <a:r>
              <a:rPr lang="fr-FR" dirty="0">
                <a:solidFill>
                  <a:schemeClr val="accent2">
                    <a:lumMod val="60000"/>
                    <a:lumOff val="40000"/>
                  </a:schemeClr>
                </a:solidFill>
                <a:latin typeface="Century Gothic" charset="0"/>
                <a:ea typeface="MS PGothic" charset="0"/>
                <a:cs typeface="MS PGothic" charset="0"/>
              </a:rPr>
              <a:t>Groupes armés</a:t>
            </a:r>
          </a:p>
        </p:txBody>
      </p:sp>
      <p:pic>
        <p:nvPicPr>
          <p:cNvPr id="5122" name="Picture 2">
            <a:extLst>
              <a:ext uri="{FF2B5EF4-FFF2-40B4-BE49-F238E27FC236}">
                <a16:creationId xmlns:a16="http://schemas.microsoft.com/office/drawing/2014/main" id="{3936F481-9F43-6017-D8FE-78FB137C1E0F}"/>
              </a:ext>
            </a:extLst>
          </p:cNvPr>
          <p:cNvPicPr>
            <a:picLocks noChangeAspect="1" noChangeArrowheads="1"/>
          </p:cNvPicPr>
          <p:nvPr/>
        </p:nvPicPr>
        <p:blipFill>
          <a:blip r:embed="rId3"/>
          <a:srcRect/>
          <a:stretch>
            <a:fillRect/>
          </a:stretch>
        </p:blipFill>
        <p:spPr bwMode="auto">
          <a:xfrm>
            <a:off x="1143000" y="1219200"/>
            <a:ext cx="7037388" cy="5218113"/>
          </a:xfrm>
          <a:prstGeom prst="rect">
            <a:avLst/>
          </a:prstGeom>
          <a:noFill/>
          <a:ln>
            <a:noFill/>
          </a:ln>
          <a:effectLst>
            <a:outerShdw blurRad="292100" dist="139700" dir="2700000" algn="tl" rotWithShape="0">
              <a:srgbClr val="333333">
                <a:alpha val="64999"/>
              </a:srgbClr>
            </a:outerShdw>
          </a:effectLst>
        </p:spPr>
      </p:pic>
      <p:cxnSp>
        <p:nvCxnSpPr>
          <p:cNvPr id="5" name="Straight Arrow Connector 4">
            <a:extLst>
              <a:ext uri="{FF2B5EF4-FFF2-40B4-BE49-F238E27FC236}">
                <a16:creationId xmlns:a16="http://schemas.microsoft.com/office/drawing/2014/main" id="{CC6AE8B0-8500-C767-C8E2-2774CFE1F0CB}"/>
              </a:ext>
            </a:extLst>
          </p:cNvPr>
          <p:cNvCxnSpPr/>
          <p:nvPr/>
        </p:nvCxnSpPr>
        <p:spPr>
          <a:xfrm flipH="1" flipV="1">
            <a:off x="2590800" y="2667000"/>
            <a:ext cx="1981200" cy="2667000"/>
          </a:xfrm>
          <a:prstGeom prst="straightConnector1">
            <a:avLst/>
          </a:prstGeom>
          <a:ln w="57150">
            <a:tailEnd type="arrow"/>
          </a:ln>
        </p:spPr>
        <p:style>
          <a:lnRef idx="1">
            <a:schemeClr val="accent2"/>
          </a:lnRef>
          <a:fillRef idx="0">
            <a:schemeClr val="accent2"/>
          </a:fillRef>
          <a:effectRef idx="0">
            <a:schemeClr val="accent2"/>
          </a:effectRef>
          <a:fontRef idx="minor">
            <a:schemeClr val="tx1"/>
          </a:fontRef>
        </p:style>
      </p:cxnSp>
      <p:sp>
        <p:nvSpPr>
          <p:cNvPr id="8" name="Explosion 2 7">
            <a:extLst>
              <a:ext uri="{FF2B5EF4-FFF2-40B4-BE49-F238E27FC236}">
                <a16:creationId xmlns:a16="http://schemas.microsoft.com/office/drawing/2014/main" id="{F34C5FD7-5C8E-34EC-884D-A3CAC0908D9F}"/>
              </a:ext>
            </a:extLst>
          </p:cNvPr>
          <p:cNvSpPr/>
          <p:nvPr/>
        </p:nvSpPr>
        <p:spPr>
          <a:xfrm>
            <a:off x="1828800" y="2541588"/>
            <a:ext cx="762000" cy="582612"/>
          </a:xfrm>
          <a:prstGeom prst="irregularSeal2">
            <a:avLst/>
          </a:prstGeom>
          <a:solidFill>
            <a:schemeClr val="accent3">
              <a:lumMod val="50000"/>
              <a:alpha val="54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r>
              <a:rPr lang="fr-FR" sz="900" b="1" dirty="0">
                <a:solidFill>
                  <a:srgbClr val="002060"/>
                </a:solidFill>
              </a:rPr>
              <a:t>CA</a:t>
            </a:r>
          </a:p>
        </p:txBody>
      </p:sp>
      <p:sp>
        <p:nvSpPr>
          <p:cNvPr id="3" name="Line Callout 3 2">
            <a:extLst>
              <a:ext uri="{FF2B5EF4-FFF2-40B4-BE49-F238E27FC236}">
                <a16:creationId xmlns:a16="http://schemas.microsoft.com/office/drawing/2014/main" id="{C884CBFB-6ECD-724C-AF56-2580F78CA116}"/>
              </a:ext>
            </a:extLst>
          </p:cNvPr>
          <p:cNvSpPr/>
          <p:nvPr/>
        </p:nvSpPr>
        <p:spPr>
          <a:xfrm>
            <a:off x="762000" y="609600"/>
            <a:ext cx="1676400" cy="990600"/>
          </a:xfrm>
          <a:prstGeom prst="borderCallout3">
            <a:avLst>
              <a:gd name="adj1" fmla="val 18750"/>
              <a:gd name="adj2" fmla="val -8333"/>
              <a:gd name="adj3" fmla="val 18750"/>
              <a:gd name="adj4" fmla="val -16667"/>
              <a:gd name="adj5" fmla="val 100000"/>
              <a:gd name="adj6" fmla="val -16667"/>
              <a:gd name="adj7" fmla="val 192084"/>
              <a:gd name="adj8" fmla="val 73131"/>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r>
              <a:rPr lang="fr-FR" sz="1600" dirty="0"/>
              <a:t>Activité criminelle / exploitation minière illégale</a:t>
            </a:r>
          </a:p>
        </p:txBody>
      </p:sp>
      <p:sp>
        <p:nvSpPr>
          <p:cNvPr id="10" name="Rounded Rectangle 9">
            <a:extLst>
              <a:ext uri="{FF2B5EF4-FFF2-40B4-BE49-F238E27FC236}">
                <a16:creationId xmlns:a16="http://schemas.microsoft.com/office/drawing/2014/main" id="{070A7774-9C5C-8111-1901-C03F2EA43260}"/>
              </a:ext>
            </a:extLst>
          </p:cNvPr>
          <p:cNvSpPr/>
          <p:nvPr/>
        </p:nvSpPr>
        <p:spPr>
          <a:xfrm>
            <a:off x="4662488" y="2541588"/>
            <a:ext cx="2200275" cy="1333500"/>
          </a:xfrm>
          <a:prstGeom prst="roundRect">
            <a:avLst>
              <a:gd name="adj" fmla="val 23925"/>
            </a:avLst>
          </a:prstGeom>
          <a:solidFill>
            <a:schemeClr val="lt1">
              <a:alpha val="21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1" fontAlgn="auto" hangingPunct="1">
              <a:spcBef>
                <a:spcPts val="0"/>
              </a:spcBef>
              <a:spcAft>
                <a:spcPts val="0"/>
              </a:spcAft>
              <a:defRPr/>
            </a:pPr>
            <a:r>
              <a:rPr lang="fr-FR" sz="4000" b="1" dirty="0">
                <a:solidFill>
                  <a:schemeClr val="tx1">
                    <a:lumMod val="65000"/>
                    <a:lumOff val="35000"/>
                  </a:schemeClr>
                </a:solidFill>
              </a:rPr>
              <a:t>Forces du GOC</a:t>
            </a:r>
          </a:p>
        </p:txBody>
      </p:sp>
      <p:sp>
        <p:nvSpPr>
          <p:cNvPr id="7" name="Freeform 6">
            <a:extLst>
              <a:ext uri="{FF2B5EF4-FFF2-40B4-BE49-F238E27FC236}">
                <a16:creationId xmlns:a16="http://schemas.microsoft.com/office/drawing/2014/main" id="{9784E308-9672-B641-67BE-21CC28D3E56F}"/>
              </a:ext>
            </a:extLst>
          </p:cNvPr>
          <p:cNvSpPr/>
          <p:nvPr/>
        </p:nvSpPr>
        <p:spPr>
          <a:xfrm>
            <a:off x="4156075" y="1447800"/>
            <a:ext cx="2930525" cy="4525963"/>
          </a:xfrm>
          <a:custGeom>
            <a:avLst/>
            <a:gdLst>
              <a:gd name="connsiteX0" fmla="*/ 142504 w 3186814"/>
              <a:gd name="connsiteY0" fmla="*/ 201881 h 4655127"/>
              <a:gd name="connsiteX1" fmla="*/ 142504 w 3186814"/>
              <a:gd name="connsiteY1" fmla="*/ 201881 h 4655127"/>
              <a:gd name="connsiteX2" fmla="*/ 59376 w 3186814"/>
              <a:gd name="connsiteY2" fmla="*/ 261257 h 4655127"/>
              <a:gd name="connsiteX3" fmla="*/ 71252 w 3186814"/>
              <a:gd name="connsiteY3" fmla="*/ 522514 h 4655127"/>
              <a:gd name="connsiteX4" fmla="*/ 83127 w 3186814"/>
              <a:gd name="connsiteY4" fmla="*/ 558140 h 4655127"/>
              <a:gd name="connsiteX5" fmla="*/ 118753 w 3186814"/>
              <a:gd name="connsiteY5" fmla="*/ 581891 h 4655127"/>
              <a:gd name="connsiteX6" fmla="*/ 130628 w 3186814"/>
              <a:gd name="connsiteY6" fmla="*/ 617517 h 4655127"/>
              <a:gd name="connsiteX7" fmla="*/ 190005 w 3186814"/>
              <a:gd name="connsiteY7" fmla="*/ 736270 h 4655127"/>
              <a:gd name="connsiteX8" fmla="*/ 225631 w 3186814"/>
              <a:gd name="connsiteY8" fmla="*/ 890649 h 4655127"/>
              <a:gd name="connsiteX9" fmla="*/ 249381 w 3186814"/>
              <a:gd name="connsiteY9" fmla="*/ 961901 h 4655127"/>
              <a:gd name="connsiteX10" fmla="*/ 273132 w 3186814"/>
              <a:gd name="connsiteY10" fmla="*/ 1009403 h 4655127"/>
              <a:gd name="connsiteX11" fmla="*/ 332509 w 3186814"/>
              <a:gd name="connsiteY11" fmla="*/ 1140031 h 4655127"/>
              <a:gd name="connsiteX12" fmla="*/ 356259 w 3186814"/>
              <a:gd name="connsiteY12" fmla="*/ 1413164 h 4655127"/>
              <a:gd name="connsiteX13" fmla="*/ 332509 w 3186814"/>
              <a:gd name="connsiteY13" fmla="*/ 1781299 h 4655127"/>
              <a:gd name="connsiteX14" fmla="*/ 308758 w 3186814"/>
              <a:gd name="connsiteY14" fmla="*/ 1852551 h 4655127"/>
              <a:gd name="connsiteX15" fmla="*/ 225631 w 3186814"/>
              <a:gd name="connsiteY15" fmla="*/ 1971304 h 4655127"/>
              <a:gd name="connsiteX16" fmla="*/ 178130 w 3186814"/>
              <a:gd name="connsiteY16" fmla="*/ 2042556 h 4655127"/>
              <a:gd name="connsiteX17" fmla="*/ 130628 w 3186814"/>
              <a:gd name="connsiteY17" fmla="*/ 2113808 h 4655127"/>
              <a:gd name="connsiteX18" fmla="*/ 118753 w 3186814"/>
              <a:gd name="connsiteY18" fmla="*/ 2149434 h 4655127"/>
              <a:gd name="connsiteX19" fmla="*/ 95002 w 3186814"/>
              <a:gd name="connsiteY19" fmla="*/ 2232561 h 4655127"/>
              <a:gd name="connsiteX20" fmla="*/ 83127 w 3186814"/>
              <a:gd name="connsiteY20" fmla="*/ 2529444 h 4655127"/>
              <a:gd name="connsiteX21" fmla="*/ 59376 w 3186814"/>
              <a:gd name="connsiteY21" fmla="*/ 2565070 h 4655127"/>
              <a:gd name="connsiteX22" fmla="*/ 47501 w 3186814"/>
              <a:gd name="connsiteY22" fmla="*/ 2612571 h 4655127"/>
              <a:gd name="connsiteX23" fmla="*/ 35626 w 3186814"/>
              <a:gd name="connsiteY23" fmla="*/ 2826327 h 4655127"/>
              <a:gd name="connsiteX24" fmla="*/ 0 w 3186814"/>
              <a:gd name="connsiteY24" fmla="*/ 2956956 h 4655127"/>
              <a:gd name="connsiteX25" fmla="*/ 23750 w 3186814"/>
              <a:gd name="connsiteY25" fmla="*/ 3206338 h 4655127"/>
              <a:gd name="connsiteX26" fmla="*/ 35626 w 3186814"/>
              <a:gd name="connsiteY26" fmla="*/ 3265714 h 4655127"/>
              <a:gd name="connsiteX27" fmla="*/ 71252 w 3186814"/>
              <a:gd name="connsiteY27" fmla="*/ 3301340 h 4655127"/>
              <a:gd name="connsiteX28" fmla="*/ 83127 w 3186814"/>
              <a:gd name="connsiteY28" fmla="*/ 3360717 h 4655127"/>
              <a:gd name="connsiteX29" fmla="*/ 130628 w 3186814"/>
              <a:gd name="connsiteY29" fmla="*/ 3384468 h 4655127"/>
              <a:gd name="connsiteX30" fmla="*/ 154379 w 3186814"/>
              <a:gd name="connsiteY30" fmla="*/ 3420094 h 4655127"/>
              <a:gd name="connsiteX31" fmla="*/ 522514 w 3186814"/>
              <a:gd name="connsiteY31" fmla="*/ 3396343 h 4655127"/>
              <a:gd name="connsiteX32" fmla="*/ 629392 w 3186814"/>
              <a:gd name="connsiteY32" fmla="*/ 3384468 h 4655127"/>
              <a:gd name="connsiteX33" fmla="*/ 665018 w 3186814"/>
              <a:gd name="connsiteY33" fmla="*/ 3372592 h 4655127"/>
              <a:gd name="connsiteX34" fmla="*/ 902524 w 3186814"/>
              <a:gd name="connsiteY34" fmla="*/ 3325091 h 4655127"/>
              <a:gd name="connsiteX35" fmla="*/ 1151906 w 3186814"/>
              <a:gd name="connsiteY35" fmla="*/ 3289465 h 4655127"/>
              <a:gd name="connsiteX36" fmla="*/ 1626919 w 3186814"/>
              <a:gd name="connsiteY36" fmla="*/ 3301340 h 4655127"/>
              <a:gd name="connsiteX37" fmla="*/ 1698171 w 3186814"/>
              <a:gd name="connsiteY37" fmla="*/ 3325091 h 4655127"/>
              <a:gd name="connsiteX38" fmla="*/ 1733797 w 3186814"/>
              <a:gd name="connsiteY38" fmla="*/ 3336966 h 4655127"/>
              <a:gd name="connsiteX39" fmla="*/ 1816924 w 3186814"/>
              <a:gd name="connsiteY39" fmla="*/ 3396343 h 4655127"/>
              <a:gd name="connsiteX40" fmla="*/ 1888176 w 3186814"/>
              <a:gd name="connsiteY40" fmla="*/ 3467595 h 4655127"/>
              <a:gd name="connsiteX41" fmla="*/ 1900052 w 3186814"/>
              <a:gd name="connsiteY41" fmla="*/ 3538847 h 4655127"/>
              <a:gd name="connsiteX42" fmla="*/ 1911927 w 3186814"/>
              <a:gd name="connsiteY42" fmla="*/ 3669475 h 4655127"/>
              <a:gd name="connsiteX43" fmla="*/ 1947553 w 3186814"/>
              <a:gd name="connsiteY43" fmla="*/ 3776353 h 4655127"/>
              <a:gd name="connsiteX44" fmla="*/ 1983179 w 3186814"/>
              <a:gd name="connsiteY44" fmla="*/ 3930733 h 4655127"/>
              <a:gd name="connsiteX45" fmla="*/ 2018805 w 3186814"/>
              <a:gd name="connsiteY45" fmla="*/ 4334494 h 4655127"/>
              <a:gd name="connsiteX46" fmla="*/ 2101932 w 3186814"/>
              <a:gd name="connsiteY46" fmla="*/ 4429496 h 4655127"/>
              <a:gd name="connsiteX47" fmla="*/ 2137558 w 3186814"/>
              <a:gd name="connsiteY47" fmla="*/ 4476997 h 4655127"/>
              <a:gd name="connsiteX48" fmla="*/ 2173184 w 3186814"/>
              <a:gd name="connsiteY48" fmla="*/ 4512623 h 4655127"/>
              <a:gd name="connsiteX49" fmla="*/ 2196935 w 3186814"/>
              <a:gd name="connsiteY49" fmla="*/ 4560125 h 4655127"/>
              <a:gd name="connsiteX50" fmla="*/ 2303813 w 3186814"/>
              <a:gd name="connsiteY50" fmla="*/ 4607626 h 4655127"/>
              <a:gd name="connsiteX51" fmla="*/ 2386940 w 3186814"/>
              <a:gd name="connsiteY51" fmla="*/ 4631377 h 4655127"/>
              <a:gd name="connsiteX52" fmla="*/ 2434441 w 3186814"/>
              <a:gd name="connsiteY52" fmla="*/ 4655127 h 4655127"/>
              <a:gd name="connsiteX53" fmla="*/ 2648197 w 3186814"/>
              <a:gd name="connsiteY53" fmla="*/ 4643252 h 4655127"/>
              <a:gd name="connsiteX54" fmla="*/ 2695698 w 3186814"/>
              <a:gd name="connsiteY54" fmla="*/ 4631377 h 4655127"/>
              <a:gd name="connsiteX55" fmla="*/ 2755075 w 3186814"/>
              <a:gd name="connsiteY55" fmla="*/ 4619501 h 4655127"/>
              <a:gd name="connsiteX56" fmla="*/ 2802576 w 3186814"/>
              <a:gd name="connsiteY56" fmla="*/ 4595751 h 4655127"/>
              <a:gd name="connsiteX57" fmla="*/ 2814452 w 3186814"/>
              <a:gd name="connsiteY57" fmla="*/ 4548249 h 4655127"/>
              <a:gd name="connsiteX58" fmla="*/ 2826327 w 3186814"/>
              <a:gd name="connsiteY58" fmla="*/ 4512623 h 4655127"/>
              <a:gd name="connsiteX59" fmla="*/ 2861953 w 3186814"/>
              <a:gd name="connsiteY59" fmla="*/ 4381995 h 4655127"/>
              <a:gd name="connsiteX60" fmla="*/ 2873828 w 3186814"/>
              <a:gd name="connsiteY60" fmla="*/ 4286992 h 4655127"/>
              <a:gd name="connsiteX61" fmla="*/ 2885704 w 3186814"/>
              <a:gd name="connsiteY61" fmla="*/ 3954483 h 4655127"/>
              <a:gd name="connsiteX62" fmla="*/ 2909454 w 3186814"/>
              <a:gd name="connsiteY62" fmla="*/ 3847605 h 4655127"/>
              <a:gd name="connsiteX63" fmla="*/ 2956955 w 3186814"/>
              <a:gd name="connsiteY63" fmla="*/ 3574473 h 4655127"/>
              <a:gd name="connsiteX64" fmla="*/ 2968831 w 3186814"/>
              <a:gd name="connsiteY64" fmla="*/ 3431969 h 4655127"/>
              <a:gd name="connsiteX65" fmla="*/ 2980706 w 3186814"/>
              <a:gd name="connsiteY65" fmla="*/ 3372592 h 4655127"/>
              <a:gd name="connsiteX66" fmla="*/ 3004457 w 3186814"/>
              <a:gd name="connsiteY66" fmla="*/ 3146961 h 4655127"/>
              <a:gd name="connsiteX67" fmla="*/ 3028207 w 3186814"/>
              <a:gd name="connsiteY67" fmla="*/ 3099460 h 4655127"/>
              <a:gd name="connsiteX68" fmla="*/ 3075709 w 3186814"/>
              <a:gd name="connsiteY68" fmla="*/ 2683823 h 4655127"/>
              <a:gd name="connsiteX69" fmla="*/ 3099459 w 3186814"/>
              <a:gd name="connsiteY69" fmla="*/ 2303813 h 4655127"/>
              <a:gd name="connsiteX70" fmla="*/ 3111335 w 3186814"/>
              <a:gd name="connsiteY70" fmla="*/ 2185060 h 4655127"/>
              <a:gd name="connsiteX71" fmla="*/ 3123210 w 3186814"/>
              <a:gd name="connsiteY71" fmla="*/ 807522 h 4655127"/>
              <a:gd name="connsiteX72" fmla="*/ 3111335 w 3186814"/>
              <a:gd name="connsiteY72" fmla="*/ 213756 h 4655127"/>
              <a:gd name="connsiteX73" fmla="*/ 2196935 w 3186814"/>
              <a:gd name="connsiteY73" fmla="*/ 190005 h 4655127"/>
              <a:gd name="connsiteX74" fmla="*/ 2090057 w 3186814"/>
              <a:gd name="connsiteY74" fmla="*/ 166255 h 4655127"/>
              <a:gd name="connsiteX75" fmla="*/ 1852550 w 3186814"/>
              <a:gd name="connsiteY75" fmla="*/ 142504 h 4655127"/>
              <a:gd name="connsiteX76" fmla="*/ 1733797 w 3186814"/>
              <a:gd name="connsiteY76" fmla="*/ 95003 h 4655127"/>
              <a:gd name="connsiteX77" fmla="*/ 1662545 w 3186814"/>
              <a:gd name="connsiteY77" fmla="*/ 83127 h 4655127"/>
              <a:gd name="connsiteX78" fmla="*/ 1615044 w 3186814"/>
              <a:gd name="connsiteY78" fmla="*/ 71252 h 4655127"/>
              <a:gd name="connsiteX79" fmla="*/ 1555667 w 3186814"/>
              <a:gd name="connsiteY79" fmla="*/ 59377 h 4655127"/>
              <a:gd name="connsiteX80" fmla="*/ 1448789 w 3186814"/>
              <a:gd name="connsiteY80" fmla="*/ 23751 h 4655127"/>
              <a:gd name="connsiteX81" fmla="*/ 1258784 w 3186814"/>
              <a:gd name="connsiteY81" fmla="*/ 0 h 4655127"/>
              <a:gd name="connsiteX82" fmla="*/ 1021278 w 3186814"/>
              <a:gd name="connsiteY82" fmla="*/ 11875 h 4655127"/>
              <a:gd name="connsiteX83" fmla="*/ 985652 w 3186814"/>
              <a:gd name="connsiteY83" fmla="*/ 23751 h 4655127"/>
              <a:gd name="connsiteX84" fmla="*/ 926275 w 3186814"/>
              <a:gd name="connsiteY84" fmla="*/ 47501 h 4655127"/>
              <a:gd name="connsiteX85" fmla="*/ 855023 w 3186814"/>
              <a:gd name="connsiteY85" fmla="*/ 59377 h 4655127"/>
              <a:gd name="connsiteX86" fmla="*/ 807522 w 3186814"/>
              <a:gd name="connsiteY86" fmla="*/ 95003 h 4655127"/>
              <a:gd name="connsiteX87" fmla="*/ 760020 w 3186814"/>
              <a:gd name="connsiteY87" fmla="*/ 106878 h 4655127"/>
              <a:gd name="connsiteX88" fmla="*/ 688768 w 3186814"/>
              <a:gd name="connsiteY88" fmla="*/ 118753 h 4655127"/>
              <a:gd name="connsiteX89" fmla="*/ 605641 w 3186814"/>
              <a:gd name="connsiteY89" fmla="*/ 130629 h 4655127"/>
              <a:gd name="connsiteX90" fmla="*/ 475013 w 3186814"/>
              <a:gd name="connsiteY90" fmla="*/ 166255 h 4655127"/>
              <a:gd name="connsiteX91" fmla="*/ 71252 w 3186814"/>
              <a:gd name="connsiteY91" fmla="*/ 201881 h 465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186814" h="4655127">
                <a:moveTo>
                  <a:pt x="142504" y="201881"/>
                </a:moveTo>
                <a:lnTo>
                  <a:pt x="142504" y="201881"/>
                </a:lnTo>
                <a:cubicBezTo>
                  <a:pt x="114795" y="221673"/>
                  <a:pt x="66763" y="228016"/>
                  <a:pt x="59376" y="261257"/>
                </a:cubicBezTo>
                <a:cubicBezTo>
                  <a:pt x="40465" y="346357"/>
                  <a:pt x="64300" y="435616"/>
                  <a:pt x="71252" y="522514"/>
                </a:cubicBezTo>
                <a:cubicBezTo>
                  <a:pt x="72250" y="534992"/>
                  <a:pt x="75307" y="548365"/>
                  <a:pt x="83127" y="558140"/>
                </a:cubicBezTo>
                <a:cubicBezTo>
                  <a:pt x="92043" y="569285"/>
                  <a:pt x="106878" y="573974"/>
                  <a:pt x="118753" y="581891"/>
                </a:cubicBezTo>
                <a:cubicBezTo>
                  <a:pt x="122711" y="593766"/>
                  <a:pt x="125382" y="606151"/>
                  <a:pt x="130628" y="617517"/>
                </a:cubicBezTo>
                <a:cubicBezTo>
                  <a:pt x="149174" y="657700"/>
                  <a:pt x="190005" y="736270"/>
                  <a:pt x="190005" y="736270"/>
                </a:cubicBezTo>
                <a:cubicBezTo>
                  <a:pt x="199426" y="783379"/>
                  <a:pt x="211305" y="847669"/>
                  <a:pt x="225631" y="890649"/>
                </a:cubicBezTo>
                <a:cubicBezTo>
                  <a:pt x="233548" y="914400"/>
                  <a:pt x="238185" y="939509"/>
                  <a:pt x="249381" y="961901"/>
                </a:cubicBezTo>
                <a:cubicBezTo>
                  <a:pt x="257298" y="977735"/>
                  <a:pt x="266557" y="992966"/>
                  <a:pt x="273132" y="1009403"/>
                </a:cubicBezTo>
                <a:cubicBezTo>
                  <a:pt x="322811" y="1133600"/>
                  <a:pt x="266827" y="1030562"/>
                  <a:pt x="332509" y="1140031"/>
                </a:cubicBezTo>
                <a:cubicBezTo>
                  <a:pt x="340348" y="1210588"/>
                  <a:pt x="357595" y="1353042"/>
                  <a:pt x="356259" y="1413164"/>
                </a:cubicBezTo>
                <a:cubicBezTo>
                  <a:pt x="353527" y="1536100"/>
                  <a:pt x="345726" y="1659045"/>
                  <a:pt x="332509" y="1781299"/>
                </a:cubicBezTo>
                <a:cubicBezTo>
                  <a:pt x="329818" y="1806189"/>
                  <a:pt x="322645" y="1831720"/>
                  <a:pt x="308758" y="1852551"/>
                </a:cubicBezTo>
                <a:cubicBezTo>
                  <a:pt x="148837" y="2092434"/>
                  <a:pt x="348721" y="1795462"/>
                  <a:pt x="225631" y="1971304"/>
                </a:cubicBezTo>
                <a:cubicBezTo>
                  <a:pt x="209262" y="1994689"/>
                  <a:pt x="178130" y="2042556"/>
                  <a:pt x="178130" y="2042556"/>
                </a:cubicBezTo>
                <a:cubicBezTo>
                  <a:pt x="150855" y="2151648"/>
                  <a:pt x="190273" y="2039251"/>
                  <a:pt x="130628" y="2113808"/>
                </a:cubicBezTo>
                <a:cubicBezTo>
                  <a:pt x="122808" y="2123583"/>
                  <a:pt x="122192" y="2137398"/>
                  <a:pt x="118753" y="2149434"/>
                </a:cubicBezTo>
                <a:cubicBezTo>
                  <a:pt x="88939" y="2253787"/>
                  <a:pt x="123470" y="2147162"/>
                  <a:pt x="95002" y="2232561"/>
                </a:cubicBezTo>
                <a:cubicBezTo>
                  <a:pt x="91044" y="2331522"/>
                  <a:pt x="93678" y="2430967"/>
                  <a:pt x="83127" y="2529444"/>
                </a:cubicBezTo>
                <a:cubicBezTo>
                  <a:pt x="81607" y="2543635"/>
                  <a:pt x="64998" y="2551952"/>
                  <a:pt x="59376" y="2565070"/>
                </a:cubicBezTo>
                <a:cubicBezTo>
                  <a:pt x="52947" y="2580071"/>
                  <a:pt x="51459" y="2596737"/>
                  <a:pt x="47501" y="2612571"/>
                </a:cubicBezTo>
                <a:cubicBezTo>
                  <a:pt x="43543" y="2683823"/>
                  <a:pt x="43806" y="2755435"/>
                  <a:pt x="35626" y="2826327"/>
                </a:cubicBezTo>
                <a:cubicBezTo>
                  <a:pt x="30899" y="2867291"/>
                  <a:pt x="13737" y="2915743"/>
                  <a:pt x="0" y="2956956"/>
                </a:cubicBezTo>
                <a:cubicBezTo>
                  <a:pt x="10658" y="3116831"/>
                  <a:pt x="3233" y="3093494"/>
                  <a:pt x="23750" y="3206338"/>
                </a:cubicBezTo>
                <a:cubicBezTo>
                  <a:pt x="27361" y="3226196"/>
                  <a:pt x="26599" y="3247661"/>
                  <a:pt x="35626" y="3265714"/>
                </a:cubicBezTo>
                <a:cubicBezTo>
                  <a:pt x="43137" y="3280735"/>
                  <a:pt x="59377" y="3289465"/>
                  <a:pt x="71252" y="3301340"/>
                </a:cubicBezTo>
                <a:cubicBezTo>
                  <a:pt x="75210" y="3321132"/>
                  <a:pt x="71395" y="3344292"/>
                  <a:pt x="83127" y="3360717"/>
                </a:cubicBezTo>
                <a:cubicBezTo>
                  <a:pt x="93416" y="3375122"/>
                  <a:pt x="117028" y="3373135"/>
                  <a:pt x="130628" y="3384468"/>
                </a:cubicBezTo>
                <a:cubicBezTo>
                  <a:pt x="141592" y="3393605"/>
                  <a:pt x="146462" y="3408219"/>
                  <a:pt x="154379" y="3420094"/>
                </a:cubicBezTo>
                <a:lnTo>
                  <a:pt x="522514" y="3396343"/>
                </a:lnTo>
                <a:cubicBezTo>
                  <a:pt x="558259" y="3393662"/>
                  <a:pt x="594034" y="3390361"/>
                  <a:pt x="629392" y="3384468"/>
                </a:cubicBezTo>
                <a:cubicBezTo>
                  <a:pt x="641739" y="3382410"/>
                  <a:pt x="652786" y="3375251"/>
                  <a:pt x="665018" y="3372592"/>
                </a:cubicBezTo>
                <a:cubicBezTo>
                  <a:pt x="743912" y="3355441"/>
                  <a:pt x="822599" y="3336509"/>
                  <a:pt x="902524" y="3325091"/>
                </a:cubicBezTo>
                <a:lnTo>
                  <a:pt x="1151906" y="3289465"/>
                </a:lnTo>
                <a:cubicBezTo>
                  <a:pt x="1310244" y="3293423"/>
                  <a:pt x="1468868" y="3291032"/>
                  <a:pt x="1626919" y="3301340"/>
                </a:cubicBezTo>
                <a:cubicBezTo>
                  <a:pt x="1651901" y="3302969"/>
                  <a:pt x="1674420" y="3317174"/>
                  <a:pt x="1698171" y="3325091"/>
                </a:cubicBezTo>
                <a:lnTo>
                  <a:pt x="1733797" y="3336966"/>
                </a:lnTo>
                <a:cubicBezTo>
                  <a:pt x="1836689" y="3474157"/>
                  <a:pt x="1702829" y="3316476"/>
                  <a:pt x="1816924" y="3396343"/>
                </a:cubicBezTo>
                <a:cubicBezTo>
                  <a:pt x="1844441" y="3415605"/>
                  <a:pt x="1888176" y="3467595"/>
                  <a:pt x="1888176" y="3467595"/>
                </a:cubicBezTo>
                <a:cubicBezTo>
                  <a:pt x="1892135" y="3491346"/>
                  <a:pt x="1897239" y="3514934"/>
                  <a:pt x="1900052" y="3538847"/>
                </a:cubicBezTo>
                <a:cubicBezTo>
                  <a:pt x="1905161" y="3582270"/>
                  <a:pt x="1903352" y="3626602"/>
                  <a:pt x="1911927" y="3669475"/>
                </a:cubicBezTo>
                <a:cubicBezTo>
                  <a:pt x="1919292" y="3706299"/>
                  <a:pt x="1938445" y="3739921"/>
                  <a:pt x="1947553" y="3776353"/>
                </a:cubicBezTo>
                <a:cubicBezTo>
                  <a:pt x="1976199" y="3890938"/>
                  <a:pt x="1964903" y="3839348"/>
                  <a:pt x="1983179" y="3930733"/>
                </a:cubicBezTo>
                <a:cubicBezTo>
                  <a:pt x="1988962" y="4005911"/>
                  <a:pt x="2010379" y="4296577"/>
                  <a:pt x="2018805" y="4334494"/>
                </a:cubicBezTo>
                <a:cubicBezTo>
                  <a:pt x="2038031" y="4421011"/>
                  <a:pt x="2060652" y="4388216"/>
                  <a:pt x="2101932" y="4429496"/>
                </a:cubicBezTo>
                <a:cubicBezTo>
                  <a:pt x="2115927" y="4443491"/>
                  <a:pt x="2124677" y="4461970"/>
                  <a:pt x="2137558" y="4476997"/>
                </a:cubicBezTo>
                <a:cubicBezTo>
                  <a:pt x="2148488" y="4489748"/>
                  <a:pt x="2163423" y="4498957"/>
                  <a:pt x="2173184" y="4512623"/>
                </a:cubicBezTo>
                <a:cubicBezTo>
                  <a:pt x="2183474" y="4527028"/>
                  <a:pt x="2185602" y="4546525"/>
                  <a:pt x="2196935" y="4560125"/>
                </a:cubicBezTo>
                <a:cubicBezTo>
                  <a:pt x="2217455" y="4584749"/>
                  <a:pt x="2282059" y="4602188"/>
                  <a:pt x="2303813" y="4607626"/>
                </a:cubicBezTo>
                <a:cubicBezTo>
                  <a:pt x="2327926" y="4613654"/>
                  <a:pt x="2363083" y="4621153"/>
                  <a:pt x="2386940" y="4631377"/>
                </a:cubicBezTo>
                <a:cubicBezTo>
                  <a:pt x="2403211" y="4638350"/>
                  <a:pt x="2418607" y="4647210"/>
                  <a:pt x="2434441" y="4655127"/>
                </a:cubicBezTo>
                <a:cubicBezTo>
                  <a:pt x="2505693" y="4651169"/>
                  <a:pt x="2577128" y="4649713"/>
                  <a:pt x="2648197" y="4643252"/>
                </a:cubicBezTo>
                <a:cubicBezTo>
                  <a:pt x="2664451" y="4641774"/>
                  <a:pt x="2679766" y="4634918"/>
                  <a:pt x="2695698" y="4631377"/>
                </a:cubicBezTo>
                <a:cubicBezTo>
                  <a:pt x="2715402" y="4626998"/>
                  <a:pt x="2735283" y="4623460"/>
                  <a:pt x="2755075" y="4619501"/>
                </a:cubicBezTo>
                <a:cubicBezTo>
                  <a:pt x="2770909" y="4611584"/>
                  <a:pt x="2791243" y="4609350"/>
                  <a:pt x="2802576" y="4595751"/>
                </a:cubicBezTo>
                <a:cubicBezTo>
                  <a:pt x="2813025" y="4583213"/>
                  <a:pt x="2809968" y="4563942"/>
                  <a:pt x="2814452" y="4548249"/>
                </a:cubicBezTo>
                <a:cubicBezTo>
                  <a:pt x="2817891" y="4536213"/>
                  <a:pt x="2823033" y="4524700"/>
                  <a:pt x="2826327" y="4512623"/>
                </a:cubicBezTo>
                <a:cubicBezTo>
                  <a:pt x="2866507" y="4365297"/>
                  <a:pt x="2834620" y="4463996"/>
                  <a:pt x="2861953" y="4381995"/>
                </a:cubicBezTo>
                <a:cubicBezTo>
                  <a:pt x="2865911" y="4350327"/>
                  <a:pt x="2872058" y="4318857"/>
                  <a:pt x="2873828" y="4286992"/>
                </a:cubicBezTo>
                <a:cubicBezTo>
                  <a:pt x="2879980" y="4176256"/>
                  <a:pt x="2876741" y="4065027"/>
                  <a:pt x="2885704" y="3954483"/>
                </a:cubicBezTo>
                <a:cubicBezTo>
                  <a:pt x="2888653" y="3918107"/>
                  <a:pt x="2903454" y="3883603"/>
                  <a:pt x="2909454" y="3847605"/>
                </a:cubicBezTo>
                <a:cubicBezTo>
                  <a:pt x="2958566" y="3552929"/>
                  <a:pt x="2907208" y="3773466"/>
                  <a:pt x="2956955" y="3574473"/>
                </a:cubicBezTo>
                <a:cubicBezTo>
                  <a:pt x="2960914" y="3526972"/>
                  <a:pt x="2963262" y="3479309"/>
                  <a:pt x="2968831" y="3431969"/>
                </a:cubicBezTo>
                <a:cubicBezTo>
                  <a:pt x="2971189" y="3411923"/>
                  <a:pt x="2978698" y="3392676"/>
                  <a:pt x="2980706" y="3372592"/>
                </a:cubicBezTo>
                <a:cubicBezTo>
                  <a:pt x="2985065" y="3328996"/>
                  <a:pt x="2980506" y="3210829"/>
                  <a:pt x="3004457" y="3146961"/>
                </a:cubicBezTo>
                <a:cubicBezTo>
                  <a:pt x="3010673" y="3130386"/>
                  <a:pt x="3020290" y="3115294"/>
                  <a:pt x="3028207" y="3099460"/>
                </a:cubicBezTo>
                <a:cubicBezTo>
                  <a:pt x="3055177" y="2762337"/>
                  <a:pt x="3032488" y="2899926"/>
                  <a:pt x="3075709" y="2683823"/>
                </a:cubicBezTo>
                <a:cubicBezTo>
                  <a:pt x="3083626" y="2557153"/>
                  <a:pt x="3090417" y="2430408"/>
                  <a:pt x="3099459" y="2303813"/>
                </a:cubicBezTo>
                <a:cubicBezTo>
                  <a:pt x="3102293" y="2264132"/>
                  <a:pt x="3110704" y="2224837"/>
                  <a:pt x="3111335" y="2185060"/>
                </a:cubicBezTo>
                <a:cubicBezTo>
                  <a:pt x="3118623" y="1725921"/>
                  <a:pt x="3119252" y="1266701"/>
                  <a:pt x="3123210" y="807522"/>
                </a:cubicBezTo>
                <a:cubicBezTo>
                  <a:pt x="3119252" y="609600"/>
                  <a:pt x="3276049" y="323565"/>
                  <a:pt x="3111335" y="213756"/>
                </a:cubicBezTo>
                <a:cubicBezTo>
                  <a:pt x="2857641" y="44626"/>
                  <a:pt x="2501509" y="204171"/>
                  <a:pt x="2196935" y="190005"/>
                </a:cubicBezTo>
                <a:cubicBezTo>
                  <a:pt x="2160479" y="188309"/>
                  <a:pt x="2125997" y="172597"/>
                  <a:pt x="2090057" y="166255"/>
                </a:cubicBezTo>
                <a:cubicBezTo>
                  <a:pt x="2026384" y="155019"/>
                  <a:pt x="1909422" y="147243"/>
                  <a:pt x="1852550" y="142504"/>
                </a:cubicBezTo>
                <a:cubicBezTo>
                  <a:pt x="1812966" y="126670"/>
                  <a:pt x="1774490" y="107720"/>
                  <a:pt x="1733797" y="95003"/>
                </a:cubicBezTo>
                <a:cubicBezTo>
                  <a:pt x="1710815" y="87821"/>
                  <a:pt x="1686156" y="87849"/>
                  <a:pt x="1662545" y="83127"/>
                </a:cubicBezTo>
                <a:cubicBezTo>
                  <a:pt x="1646541" y="79926"/>
                  <a:pt x="1630976" y="74792"/>
                  <a:pt x="1615044" y="71252"/>
                </a:cubicBezTo>
                <a:cubicBezTo>
                  <a:pt x="1595340" y="66874"/>
                  <a:pt x="1575075" y="64922"/>
                  <a:pt x="1555667" y="59377"/>
                </a:cubicBezTo>
                <a:cubicBezTo>
                  <a:pt x="1519559" y="49060"/>
                  <a:pt x="1485221" y="32859"/>
                  <a:pt x="1448789" y="23751"/>
                </a:cubicBezTo>
                <a:cubicBezTo>
                  <a:pt x="1421669" y="16971"/>
                  <a:pt x="1276314" y="1948"/>
                  <a:pt x="1258784" y="0"/>
                </a:cubicBezTo>
                <a:cubicBezTo>
                  <a:pt x="1179615" y="3958"/>
                  <a:pt x="1100248" y="5008"/>
                  <a:pt x="1021278" y="11875"/>
                </a:cubicBezTo>
                <a:cubicBezTo>
                  <a:pt x="1008807" y="12959"/>
                  <a:pt x="997373" y="19356"/>
                  <a:pt x="985652" y="23751"/>
                </a:cubicBezTo>
                <a:cubicBezTo>
                  <a:pt x="965692" y="31236"/>
                  <a:pt x="946841" y="41892"/>
                  <a:pt x="926275" y="47501"/>
                </a:cubicBezTo>
                <a:cubicBezTo>
                  <a:pt x="903045" y="53836"/>
                  <a:pt x="878774" y="55418"/>
                  <a:pt x="855023" y="59377"/>
                </a:cubicBezTo>
                <a:cubicBezTo>
                  <a:pt x="839189" y="71252"/>
                  <a:pt x="825225" y="86152"/>
                  <a:pt x="807522" y="95003"/>
                </a:cubicBezTo>
                <a:cubicBezTo>
                  <a:pt x="792924" y="102302"/>
                  <a:pt x="776024" y="103677"/>
                  <a:pt x="760020" y="106878"/>
                </a:cubicBezTo>
                <a:cubicBezTo>
                  <a:pt x="736409" y="111600"/>
                  <a:pt x="712566" y="115092"/>
                  <a:pt x="688768" y="118753"/>
                </a:cubicBezTo>
                <a:cubicBezTo>
                  <a:pt x="661103" y="123009"/>
                  <a:pt x="632965" y="124557"/>
                  <a:pt x="605641" y="130629"/>
                </a:cubicBezTo>
                <a:cubicBezTo>
                  <a:pt x="561583" y="140420"/>
                  <a:pt x="519952" y="162075"/>
                  <a:pt x="475013" y="166255"/>
                </a:cubicBezTo>
                <a:cubicBezTo>
                  <a:pt x="57168" y="205124"/>
                  <a:pt x="186967" y="86161"/>
                  <a:pt x="71252" y="201881"/>
                </a:cubicBezTo>
              </a:path>
            </a:pathLst>
          </a:custGeom>
          <a:solidFill>
            <a:schemeClr val="tx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dirty="0"/>
          </a:p>
        </p:txBody>
      </p:sp>
      <p:sp>
        <p:nvSpPr>
          <p:cNvPr id="9" name="TextBox 8">
            <a:extLst>
              <a:ext uri="{FF2B5EF4-FFF2-40B4-BE49-F238E27FC236}">
                <a16:creationId xmlns:a16="http://schemas.microsoft.com/office/drawing/2014/main" id="{9BE68D87-F756-4084-A17A-65AC70D3B051}"/>
              </a:ext>
            </a:extLst>
          </p:cNvPr>
          <p:cNvSpPr txBox="1"/>
          <p:nvPr/>
        </p:nvSpPr>
        <p:spPr>
          <a:xfrm>
            <a:off x="2743200" y="5182413"/>
            <a:ext cx="1083786" cy="415498"/>
          </a:xfrm>
          <a:prstGeom prst="rect">
            <a:avLst/>
          </a:prstGeom>
          <a:solidFill>
            <a:schemeClr val="bg1"/>
          </a:solidFill>
        </p:spPr>
        <p:txBody>
          <a:bodyPr wrap="square" rtlCol="0">
            <a:spAutoFit/>
          </a:bodyPr>
          <a:lstStyle/>
          <a:p>
            <a:r>
              <a:rPr lang="fr-FR" sz="700" dirty="0"/>
              <a:t>Zones contrôlées par les forces rebelles</a:t>
            </a:r>
          </a:p>
          <a:p>
            <a:r>
              <a:rPr lang="fr-FR" sz="700" dirty="0"/>
              <a:t>Positions CDF</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ffaef953-2cda-4d9d-b070-85228d2d3b5f" xsi:nil="true"/>
    <_x0023_ xmlns="ffaef953-2cda-4d9d-b070-85228d2d3b5f" xsi:nil="true"/>
    <lcf76f155ced4ddcb4097134ff3c332f xmlns="ffaef953-2cda-4d9d-b070-85228d2d3b5f">
      <Terms xmlns="http://schemas.microsoft.com/office/infopath/2007/PartnerControls"/>
    </lcf76f155ced4ddcb4097134ff3c332f>
    <TaxCatchAll xmlns="985ec44e-1bab-4c0b-9df0-6ba128686fc9"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AEA72B-2C05-4E06-A6B0-B90C3EF62A1C}">
  <ds:schemaRefs>
    <ds:schemaRef ds:uri="http://purl.org/dc/elements/1.1/"/>
    <ds:schemaRef ds:uri="ffaef953-2cda-4d9d-b070-85228d2d3b5f"/>
    <ds:schemaRef ds:uri="http://www.w3.org/XML/1998/namespace"/>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985ec44e-1bab-4c0b-9df0-6ba128686fc9"/>
    <ds:schemaRef ds:uri="756f3f7a-cc20-4157-bc78-ddc9769d8db6"/>
    <ds:schemaRef ds:uri="http://purl.org/dc/terms/"/>
  </ds:schemaRefs>
</ds:datastoreItem>
</file>

<file path=customXml/itemProps2.xml><?xml version="1.0" encoding="utf-8"?>
<ds:datastoreItem xmlns:ds="http://schemas.openxmlformats.org/officeDocument/2006/customXml" ds:itemID="{9DCE88B2-698D-48E7-AE53-32DAAEA5FC91}">
  <ds:schemaRefs>
    <ds:schemaRef ds:uri="http://schemas.microsoft.com/office/2006/metadata/longProperties"/>
  </ds:schemaRefs>
</ds:datastoreItem>
</file>

<file path=customXml/itemProps3.xml><?xml version="1.0" encoding="utf-8"?>
<ds:datastoreItem xmlns:ds="http://schemas.openxmlformats.org/officeDocument/2006/customXml" ds:itemID="{B75A0801-FB9B-46B7-869F-B3DE7DB13702}">
  <ds:schemaRefs>
    <ds:schemaRef ds:uri="http://schemas.microsoft.com/sharepoint/v3/contenttype/forms"/>
  </ds:schemaRefs>
</ds:datastoreItem>
</file>

<file path=customXml/itemProps4.xml><?xml version="1.0" encoding="utf-8"?>
<ds:datastoreItem xmlns:ds="http://schemas.openxmlformats.org/officeDocument/2006/customXml" ds:itemID="{2E6AE8AB-AB27-4B71-9ED7-2B693C3FC6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faef953-2cda-4d9d-b070-85228d2d3b5f"/>
    <ds:schemaRef ds:uri="756f3f7a-cc20-4157-bc78-ddc9769d8db6"/>
    <ds:schemaRef ds:uri="985ec44e-1bab-4c0b-9df0-6ba128686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1373</Words>
  <Application>Microsoft Office PowerPoint</Application>
  <PresentationFormat>On-screen Show (4:3)</PresentationFormat>
  <Paragraphs>253</Paragraphs>
  <Slides>36</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Century Gothic</vt:lpstr>
      <vt:lpstr>Office Theme</vt:lpstr>
      <vt:lpstr>Formation des formateurs  Lutter contre les MDMD Exercice basé sur un scénario</vt:lpstr>
      <vt:lpstr>Objectifs de l’exercice sur table (EST) de l’EBS</vt:lpstr>
      <vt:lpstr>Sommaire</vt:lpstr>
      <vt:lpstr>Situation </vt:lpstr>
      <vt:lpstr>Contexte</vt:lpstr>
      <vt:lpstr>Informations sur la population</vt:lpstr>
      <vt:lpstr>Environnement du pays</vt:lpstr>
      <vt:lpstr>Carana</vt:lpstr>
      <vt:lpstr>Groupes armés</vt:lpstr>
      <vt:lpstr>Déploiement militaire de la MANUC</vt:lpstr>
      <vt:lpstr>PowerPoint Presentation</vt:lpstr>
      <vt:lpstr>Secteur 2</vt:lpstr>
      <vt:lpstr>Secteur 2</vt:lpstr>
      <vt:lpstr>ZDR</vt:lpstr>
      <vt:lpstr>ZDR du Bataillon</vt:lpstr>
      <vt:lpstr>Organisation du bataillon d’infanterie</vt:lpstr>
      <vt:lpstr>Mission </vt:lpstr>
      <vt:lpstr>Ordre Préparatoire QG de secteur 2 01/20xx</vt:lpstr>
      <vt:lpstr>Ordre Préparatoire QG de secteur 2 01/20xx</vt:lpstr>
      <vt:lpstr>Ordre Préparatoire QG de secteur 2 01/20xx</vt:lpstr>
      <vt:lpstr>Ordre Préparatoire QG de secteur 2 01/20xx</vt:lpstr>
      <vt:lpstr>Prérequis académiques  </vt:lpstr>
      <vt:lpstr>Groupes de travail</vt:lpstr>
      <vt:lpstr> Groupes d’unité</vt:lpstr>
      <vt:lpstr>EXCON</vt:lpstr>
      <vt:lpstr>Format BRP</vt:lpstr>
      <vt:lpstr>Exigences</vt:lpstr>
      <vt:lpstr>Matrice d’analyse des menaces</vt:lpstr>
      <vt:lpstr>Matrice d’analyse des risques</vt:lpstr>
      <vt:lpstr>Récapitulatif des plans d’action prévus</vt:lpstr>
      <vt:lpstr>Exigences relatives à l’exercice</vt:lpstr>
      <vt:lpstr>PowerPoint Presentation</vt:lpstr>
      <vt:lpstr>Documents d'appui </vt:lpstr>
      <vt:lpstr>Contexte des documents opérationnels de la MANUC</vt:lpstr>
      <vt:lpstr>Documents d'exercice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Rafael Barbieri</dc:creator>
  <cp:lastModifiedBy>VOVF</cp:lastModifiedBy>
  <cp:revision>206</cp:revision>
  <dcterms:created xsi:type="dcterms:W3CDTF">2006-08-16T00:00:00Z</dcterms:created>
  <dcterms:modified xsi:type="dcterms:W3CDTF">2025-02-03T21:08:07Z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Rafael Barbieri</vt:lpwstr>
  </property>
  <property fmtid="{D5CDD505-2E9C-101B-9397-08002B2CF9AE}" pid="3" name="Order">
    <vt:lpwstr>9293600.00000000</vt:lpwstr>
  </property>
  <property fmtid="{D5CDD505-2E9C-101B-9397-08002B2CF9AE}" pid="4" name="display_urn:schemas-microsoft-com:office:office#Author">
    <vt:lpwstr>Rafael Barbieri</vt:lpwstr>
  </property>
  <property fmtid="{D5CDD505-2E9C-101B-9397-08002B2CF9AE}" pid="5" name="Sign-off status">
    <vt:lpwstr/>
  </property>
  <property fmtid="{D5CDD505-2E9C-101B-9397-08002B2CF9AE}" pid="6" name="#">
    <vt:lpwstr/>
  </property>
  <property fmtid="{D5CDD505-2E9C-101B-9397-08002B2CF9AE}" pid="7" name="ArticulateGUID">
    <vt:lpwstr>21D1DF05-49DF-45A5-AE2A-9FFACDE6357D</vt:lpwstr>
  </property>
  <property fmtid="{D5CDD505-2E9C-101B-9397-08002B2CF9AE}" pid="8" name="ArticulatePath">
    <vt:lpwstr>https://unitednations-my.sharepoint.com/personal/phuc_nguyen1_un_org/Documents/Documents/6. Complete version of UN Courses/MDMH Submission/048-017 Tabletop Exercise (TTX) Scenario-based Exercise (SBE)/1 - SBE Guidance/SBE Instructional PPT MDMH</vt:lpwstr>
  </property>
  <property fmtid="{D5CDD505-2E9C-101B-9397-08002B2CF9AE}" pid="9" name="ContentTypeId">
    <vt:lpwstr>0x010100E52591365DD56D4D8750E674CD62EF32</vt:lpwstr>
  </property>
</Properties>
</file>